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  <p:sldMasterId id="2147483698" r:id="rId2"/>
    <p:sldMasterId id="2147483753" r:id="rId3"/>
  </p:sldMasterIdLst>
  <p:notesMasterIdLst>
    <p:notesMasterId r:id="rId22"/>
  </p:notesMasterIdLst>
  <p:handoutMasterIdLst>
    <p:handoutMasterId r:id="rId23"/>
  </p:handoutMasterIdLst>
  <p:sldIdLst>
    <p:sldId id="914" r:id="rId4"/>
    <p:sldId id="923" r:id="rId5"/>
    <p:sldId id="924" r:id="rId6"/>
    <p:sldId id="929" r:id="rId7"/>
    <p:sldId id="940" r:id="rId8"/>
    <p:sldId id="925" r:id="rId9"/>
    <p:sldId id="926" r:id="rId10"/>
    <p:sldId id="928" r:id="rId11"/>
    <p:sldId id="930" r:id="rId12"/>
    <p:sldId id="931" r:id="rId13"/>
    <p:sldId id="932" r:id="rId14"/>
    <p:sldId id="933" r:id="rId15"/>
    <p:sldId id="935" r:id="rId16"/>
    <p:sldId id="936" r:id="rId17"/>
    <p:sldId id="937" r:id="rId18"/>
    <p:sldId id="938" r:id="rId19"/>
    <p:sldId id="939" r:id="rId20"/>
    <p:sldId id="883" r:id="rId21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914"/>
            <p14:sldId id="923"/>
            <p14:sldId id="924"/>
            <p14:sldId id="929"/>
            <p14:sldId id="940"/>
            <p14:sldId id="925"/>
            <p14:sldId id="926"/>
            <p14:sldId id="928"/>
            <p14:sldId id="930"/>
            <p14:sldId id="931"/>
            <p14:sldId id="932"/>
            <p14:sldId id="933"/>
            <p14:sldId id="935"/>
            <p14:sldId id="936"/>
            <p14:sldId id="937"/>
            <p14:sldId id="938"/>
            <p14:sldId id="939"/>
            <p14:sldId id="883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91157" autoAdjust="0"/>
  </p:normalViewPr>
  <p:slideViewPr>
    <p:cSldViewPr>
      <p:cViewPr varScale="1">
        <p:scale>
          <a:sx n="63" d="100"/>
          <a:sy n="63" d="100"/>
        </p:scale>
        <p:origin x="512" y="52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298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45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51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52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90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59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98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15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73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893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35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63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14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79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45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91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22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66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8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624E2-0D6E-4EE7-A9BC-6DC9F61DE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5824" y="661293"/>
            <a:ext cx="774035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F178C3-AF1B-4640-9A86-A6BB7FE5B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4096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EE292-5A4A-403F-AF29-E99CE55E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CAC78-C815-4139-B49C-CE5A48FE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845C2-CBA0-41DD-B16C-5A84A8B5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982B820-AC99-4995-88D1-DDF75CD251CF}"/>
              </a:ext>
            </a:extLst>
          </p:cNvPr>
          <p:cNvGrpSpPr/>
          <p:nvPr userDrawn="1"/>
        </p:nvGrpSpPr>
        <p:grpSpPr>
          <a:xfrm flipH="1">
            <a:off x="5094738" y="307643"/>
            <a:ext cx="2002524" cy="2170740"/>
            <a:chOff x="7662863" y="293688"/>
            <a:chExt cx="835026" cy="906463"/>
          </a:xfrm>
        </p:grpSpPr>
        <p:sp>
          <p:nvSpPr>
            <p:cNvPr id="8" name="Freeform 40">
              <a:extLst>
                <a:ext uri="{FF2B5EF4-FFF2-40B4-BE49-F238E27FC236}">
                  <a16:creationId xmlns:a16="http://schemas.microsoft.com/office/drawing/2014/main" id="{6D70F740-9157-4D5A-8560-A1C4C80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293688"/>
              <a:ext cx="792163" cy="906463"/>
            </a:xfrm>
            <a:custGeom>
              <a:avLst/>
              <a:gdLst>
                <a:gd name="T0" fmla="*/ 49 w 1541"/>
                <a:gd name="T1" fmla="*/ 414 h 1768"/>
                <a:gd name="T2" fmla="*/ 462 w 1541"/>
                <a:gd name="T3" fmla="*/ 999 h 1768"/>
                <a:gd name="T4" fmla="*/ 462 w 1541"/>
                <a:gd name="T5" fmla="*/ 999 h 1768"/>
                <a:gd name="T6" fmla="*/ 564 w 1541"/>
                <a:gd name="T7" fmla="*/ 1018 h 1768"/>
                <a:gd name="T8" fmla="*/ 720 w 1541"/>
                <a:gd name="T9" fmla="*/ 1248 h 1768"/>
                <a:gd name="T10" fmla="*/ 720 w 1541"/>
                <a:gd name="T11" fmla="*/ 1248 h 1768"/>
                <a:gd name="T12" fmla="*/ 1032 w 1541"/>
                <a:gd name="T13" fmla="*/ 1725 h 1768"/>
                <a:gd name="T14" fmla="*/ 1032 w 1541"/>
                <a:gd name="T15" fmla="*/ 1725 h 1768"/>
                <a:gd name="T16" fmla="*/ 1500 w 1541"/>
                <a:gd name="T17" fmla="*/ 1407 h 1768"/>
                <a:gd name="T18" fmla="*/ 1500 w 1541"/>
                <a:gd name="T19" fmla="*/ 1407 h 1768"/>
                <a:gd name="T20" fmla="*/ 1172 w 1541"/>
                <a:gd name="T21" fmla="*/ 941 h 1768"/>
                <a:gd name="T22" fmla="*/ 1172 w 1541"/>
                <a:gd name="T23" fmla="*/ 941 h 1768"/>
                <a:gd name="T24" fmla="*/ 1016 w 1541"/>
                <a:gd name="T25" fmla="*/ 711 h 1768"/>
                <a:gd name="T26" fmla="*/ 1016 w 1541"/>
                <a:gd name="T27" fmla="*/ 711 h 1768"/>
                <a:gd name="T28" fmla="*/ 1036 w 1541"/>
                <a:gd name="T29" fmla="*/ 610 h 1768"/>
                <a:gd name="T30" fmla="*/ 645 w 1541"/>
                <a:gd name="T31" fmla="*/ 10 h 1768"/>
                <a:gd name="T32" fmla="*/ 645 w 1541"/>
                <a:gd name="T33" fmla="*/ 10 h 1768"/>
                <a:gd name="T34" fmla="*/ 544 w 1541"/>
                <a:gd name="T35" fmla="*/ 0 h 1768"/>
                <a:gd name="T36" fmla="*/ 544 w 1541"/>
                <a:gd name="T37" fmla="*/ 0 h 1768"/>
                <a:gd name="T38" fmla="*/ 49 w 1541"/>
                <a:gd name="T39" fmla="*/ 414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1" h="1768">
                  <a:moveTo>
                    <a:pt x="49" y="414"/>
                  </a:moveTo>
                  <a:cubicBezTo>
                    <a:pt x="0" y="687"/>
                    <a:pt x="190" y="947"/>
                    <a:pt x="462" y="999"/>
                  </a:cubicBezTo>
                  <a:lnTo>
                    <a:pt x="462" y="999"/>
                  </a:lnTo>
                  <a:lnTo>
                    <a:pt x="564" y="1018"/>
                  </a:lnTo>
                  <a:cubicBezTo>
                    <a:pt x="670" y="1039"/>
                    <a:pt x="740" y="1141"/>
                    <a:pt x="720" y="1248"/>
                  </a:cubicBezTo>
                  <a:lnTo>
                    <a:pt x="720" y="1248"/>
                  </a:lnTo>
                  <a:cubicBezTo>
                    <a:pt x="678" y="1465"/>
                    <a:pt x="815" y="1683"/>
                    <a:pt x="1032" y="1725"/>
                  </a:cubicBezTo>
                  <a:lnTo>
                    <a:pt x="1032" y="1725"/>
                  </a:lnTo>
                  <a:cubicBezTo>
                    <a:pt x="1249" y="1768"/>
                    <a:pt x="1460" y="1625"/>
                    <a:pt x="1500" y="1407"/>
                  </a:cubicBezTo>
                  <a:lnTo>
                    <a:pt x="1500" y="1407"/>
                  </a:lnTo>
                  <a:cubicBezTo>
                    <a:pt x="1541" y="1190"/>
                    <a:pt x="1389" y="982"/>
                    <a:pt x="1172" y="941"/>
                  </a:cubicBezTo>
                  <a:lnTo>
                    <a:pt x="1172" y="941"/>
                  </a:lnTo>
                  <a:cubicBezTo>
                    <a:pt x="1066" y="920"/>
                    <a:pt x="996" y="818"/>
                    <a:pt x="1016" y="711"/>
                  </a:cubicBezTo>
                  <a:lnTo>
                    <a:pt x="1016" y="711"/>
                  </a:lnTo>
                  <a:lnTo>
                    <a:pt x="1036" y="610"/>
                  </a:lnTo>
                  <a:cubicBezTo>
                    <a:pt x="1088" y="337"/>
                    <a:pt x="917" y="65"/>
                    <a:pt x="645" y="10"/>
                  </a:cubicBezTo>
                  <a:lnTo>
                    <a:pt x="645" y="10"/>
                  </a:lnTo>
                  <a:cubicBezTo>
                    <a:pt x="611" y="3"/>
                    <a:pt x="577" y="0"/>
                    <a:pt x="544" y="0"/>
                  </a:cubicBezTo>
                  <a:lnTo>
                    <a:pt x="544" y="0"/>
                  </a:lnTo>
                  <a:cubicBezTo>
                    <a:pt x="305" y="0"/>
                    <a:pt x="93" y="170"/>
                    <a:pt x="49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>
              <a:extLst>
                <a:ext uri="{FF2B5EF4-FFF2-40B4-BE49-F238E27FC236}">
                  <a16:creationId xmlns:a16="http://schemas.microsoft.com/office/drawing/2014/main" id="{AB91CEE8-8A16-42ED-8413-ACEB6E026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3" y="895351"/>
              <a:ext cx="314325" cy="300038"/>
            </a:xfrm>
            <a:custGeom>
              <a:avLst/>
              <a:gdLst>
                <a:gd name="T0" fmla="*/ 109 w 614"/>
                <a:gd name="T1" fmla="*/ 82 h 586"/>
                <a:gd name="T2" fmla="*/ 109 w 614"/>
                <a:gd name="T3" fmla="*/ 477 h 586"/>
                <a:gd name="T4" fmla="*/ 109 w 614"/>
                <a:gd name="T5" fmla="*/ 477 h 586"/>
                <a:gd name="T6" fmla="*/ 504 w 614"/>
                <a:gd name="T7" fmla="*/ 477 h 586"/>
                <a:gd name="T8" fmla="*/ 504 w 614"/>
                <a:gd name="T9" fmla="*/ 477 h 586"/>
                <a:gd name="T10" fmla="*/ 504 w 614"/>
                <a:gd name="T11" fmla="*/ 82 h 586"/>
                <a:gd name="T12" fmla="*/ 504 w 614"/>
                <a:gd name="T13" fmla="*/ 82 h 586"/>
                <a:gd name="T14" fmla="*/ 307 w 614"/>
                <a:gd name="T15" fmla="*/ 0 h 586"/>
                <a:gd name="T16" fmla="*/ 307 w 614"/>
                <a:gd name="T17" fmla="*/ 0 h 586"/>
                <a:gd name="T18" fmla="*/ 109 w 614"/>
                <a:gd name="T19" fmla="*/ 8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4" h="586">
                  <a:moveTo>
                    <a:pt x="109" y="82"/>
                  </a:moveTo>
                  <a:cubicBezTo>
                    <a:pt x="0" y="191"/>
                    <a:pt x="0" y="368"/>
                    <a:pt x="109" y="477"/>
                  </a:cubicBezTo>
                  <a:lnTo>
                    <a:pt x="109" y="477"/>
                  </a:lnTo>
                  <a:cubicBezTo>
                    <a:pt x="218" y="586"/>
                    <a:pt x="395" y="586"/>
                    <a:pt x="504" y="477"/>
                  </a:cubicBezTo>
                  <a:lnTo>
                    <a:pt x="504" y="477"/>
                  </a:lnTo>
                  <a:cubicBezTo>
                    <a:pt x="614" y="368"/>
                    <a:pt x="614" y="191"/>
                    <a:pt x="504" y="82"/>
                  </a:cubicBezTo>
                  <a:lnTo>
                    <a:pt x="504" y="82"/>
                  </a:lnTo>
                  <a:cubicBezTo>
                    <a:pt x="450" y="27"/>
                    <a:pt x="378" y="0"/>
                    <a:pt x="307" y="0"/>
                  </a:cubicBezTo>
                  <a:lnTo>
                    <a:pt x="307" y="0"/>
                  </a:lnTo>
                  <a:cubicBezTo>
                    <a:pt x="235" y="0"/>
                    <a:pt x="164" y="27"/>
                    <a:pt x="109" y="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E218AB1-23B7-491E-B5A6-4952D5B82A91}"/>
              </a:ext>
            </a:extLst>
          </p:cNvPr>
          <p:cNvSpPr>
            <a:spLocks/>
          </p:cNvSpPr>
          <p:nvPr userDrawn="1"/>
        </p:nvSpPr>
        <p:spPr bwMode="auto">
          <a:xfrm>
            <a:off x="4038601" y="1709738"/>
            <a:ext cx="4114799" cy="4604475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4050" b="1" dirty="0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2DD25C-66E5-4F53-AA69-EDB83093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709738"/>
            <a:ext cx="4114799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B5E7F-DB0C-42F3-9FF1-86C17191E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4589463"/>
            <a:ext cx="4114799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897A-5DCC-400B-B196-7E816796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70F4-EF07-41F2-BB11-C291CB1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96568-E4B6-41E2-BEEB-6D9A3658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4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982B820-AC99-4995-88D1-DDF75CD251CF}"/>
              </a:ext>
            </a:extLst>
          </p:cNvPr>
          <p:cNvGrpSpPr/>
          <p:nvPr userDrawn="1"/>
        </p:nvGrpSpPr>
        <p:grpSpPr>
          <a:xfrm flipH="1">
            <a:off x="5094738" y="307643"/>
            <a:ext cx="2002524" cy="2170740"/>
            <a:chOff x="7662863" y="293688"/>
            <a:chExt cx="835026" cy="906463"/>
          </a:xfrm>
        </p:grpSpPr>
        <p:sp>
          <p:nvSpPr>
            <p:cNvPr id="8" name="Freeform 40">
              <a:extLst>
                <a:ext uri="{FF2B5EF4-FFF2-40B4-BE49-F238E27FC236}">
                  <a16:creationId xmlns:a16="http://schemas.microsoft.com/office/drawing/2014/main" id="{6D70F740-9157-4D5A-8560-A1C4C80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293688"/>
              <a:ext cx="792163" cy="906463"/>
            </a:xfrm>
            <a:custGeom>
              <a:avLst/>
              <a:gdLst>
                <a:gd name="T0" fmla="*/ 49 w 1541"/>
                <a:gd name="T1" fmla="*/ 414 h 1768"/>
                <a:gd name="T2" fmla="*/ 462 w 1541"/>
                <a:gd name="T3" fmla="*/ 999 h 1768"/>
                <a:gd name="T4" fmla="*/ 462 w 1541"/>
                <a:gd name="T5" fmla="*/ 999 h 1768"/>
                <a:gd name="T6" fmla="*/ 564 w 1541"/>
                <a:gd name="T7" fmla="*/ 1018 h 1768"/>
                <a:gd name="T8" fmla="*/ 720 w 1541"/>
                <a:gd name="T9" fmla="*/ 1248 h 1768"/>
                <a:gd name="T10" fmla="*/ 720 w 1541"/>
                <a:gd name="T11" fmla="*/ 1248 h 1768"/>
                <a:gd name="T12" fmla="*/ 1032 w 1541"/>
                <a:gd name="T13" fmla="*/ 1725 h 1768"/>
                <a:gd name="T14" fmla="*/ 1032 w 1541"/>
                <a:gd name="T15" fmla="*/ 1725 h 1768"/>
                <a:gd name="T16" fmla="*/ 1500 w 1541"/>
                <a:gd name="T17" fmla="*/ 1407 h 1768"/>
                <a:gd name="T18" fmla="*/ 1500 w 1541"/>
                <a:gd name="T19" fmla="*/ 1407 h 1768"/>
                <a:gd name="T20" fmla="*/ 1172 w 1541"/>
                <a:gd name="T21" fmla="*/ 941 h 1768"/>
                <a:gd name="T22" fmla="*/ 1172 w 1541"/>
                <a:gd name="T23" fmla="*/ 941 h 1768"/>
                <a:gd name="T24" fmla="*/ 1016 w 1541"/>
                <a:gd name="T25" fmla="*/ 711 h 1768"/>
                <a:gd name="T26" fmla="*/ 1016 w 1541"/>
                <a:gd name="T27" fmla="*/ 711 h 1768"/>
                <a:gd name="T28" fmla="*/ 1036 w 1541"/>
                <a:gd name="T29" fmla="*/ 610 h 1768"/>
                <a:gd name="T30" fmla="*/ 645 w 1541"/>
                <a:gd name="T31" fmla="*/ 10 h 1768"/>
                <a:gd name="T32" fmla="*/ 645 w 1541"/>
                <a:gd name="T33" fmla="*/ 10 h 1768"/>
                <a:gd name="T34" fmla="*/ 544 w 1541"/>
                <a:gd name="T35" fmla="*/ 0 h 1768"/>
                <a:gd name="T36" fmla="*/ 544 w 1541"/>
                <a:gd name="T37" fmla="*/ 0 h 1768"/>
                <a:gd name="T38" fmla="*/ 49 w 1541"/>
                <a:gd name="T39" fmla="*/ 414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1" h="1768">
                  <a:moveTo>
                    <a:pt x="49" y="414"/>
                  </a:moveTo>
                  <a:cubicBezTo>
                    <a:pt x="0" y="687"/>
                    <a:pt x="190" y="947"/>
                    <a:pt x="462" y="999"/>
                  </a:cubicBezTo>
                  <a:lnTo>
                    <a:pt x="462" y="999"/>
                  </a:lnTo>
                  <a:lnTo>
                    <a:pt x="564" y="1018"/>
                  </a:lnTo>
                  <a:cubicBezTo>
                    <a:pt x="670" y="1039"/>
                    <a:pt x="740" y="1141"/>
                    <a:pt x="720" y="1248"/>
                  </a:cubicBezTo>
                  <a:lnTo>
                    <a:pt x="720" y="1248"/>
                  </a:lnTo>
                  <a:cubicBezTo>
                    <a:pt x="678" y="1465"/>
                    <a:pt x="815" y="1683"/>
                    <a:pt x="1032" y="1725"/>
                  </a:cubicBezTo>
                  <a:lnTo>
                    <a:pt x="1032" y="1725"/>
                  </a:lnTo>
                  <a:cubicBezTo>
                    <a:pt x="1249" y="1768"/>
                    <a:pt x="1460" y="1625"/>
                    <a:pt x="1500" y="1407"/>
                  </a:cubicBezTo>
                  <a:lnTo>
                    <a:pt x="1500" y="1407"/>
                  </a:lnTo>
                  <a:cubicBezTo>
                    <a:pt x="1541" y="1190"/>
                    <a:pt x="1389" y="982"/>
                    <a:pt x="1172" y="941"/>
                  </a:cubicBezTo>
                  <a:lnTo>
                    <a:pt x="1172" y="941"/>
                  </a:lnTo>
                  <a:cubicBezTo>
                    <a:pt x="1066" y="920"/>
                    <a:pt x="996" y="818"/>
                    <a:pt x="1016" y="711"/>
                  </a:cubicBezTo>
                  <a:lnTo>
                    <a:pt x="1016" y="711"/>
                  </a:lnTo>
                  <a:lnTo>
                    <a:pt x="1036" y="610"/>
                  </a:lnTo>
                  <a:cubicBezTo>
                    <a:pt x="1088" y="337"/>
                    <a:pt x="917" y="65"/>
                    <a:pt x="645" y="10"/>
                  </a:cubicBezTo>
                  <a:lnTo>
                    <a:pt x="645" y="10"/>
                  </a:lnTo>
                  <a:cubicBezTo>
                    <a:pt x="611" y="3"/>
                    <a:pt x="577" y="0"/>
                    <a:pt x="544" y="0"/>
                  </a:cubicBezTo>
                  <a:lnTo>
                    <a:pt x="544" y="0"/>
                  </a:lnTo>
                  <a:cubicBezTo>
                    <a:pt x="305" y="0"/>
                    <a:pt x="93" y="170"/>
                    <a:pt x="49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>
              <a:extLst>
                <a:ext uri="{FF2B5EF4-FFF2-40B4-BE49-F238E27FC236}">
                  <a16:creationId xmlns:a16="http://schemas.microsoft.com/office/drawing/2014/main" id="{AB91CEE8-8A16-42ED-8413-ACEB6E026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3" y="895351"/>
              <a:ext cx="314325" cy="300038"/>
            </a:xfrm>
            <a:custGeom>
              <a:avLst/>
              <a:gdLst>
                <a:gd name="T0" fmla="*/ 109 w 614"/>
                <a:gd name="T1" fmla="*/ 82 h 586"/>
                <a:gd name="T2" fmla="*/ 109 w 614"/>
                <a:gd name="T3" fmla="*/ 477 h 586"/>
                <a:gd name="T4" fmla="*/ 109 w 614"/>
                <a:gd name="T5" fmla="*/ 477 h 586"/>
                <a:gd name="T6" fmla="*/ 504 w 614"/>
                <a:gd name="T7" fmla="*/ 477 h 586"/>
                <a:gd name="T8" fmla="*/ 504 w 614"/>
                <a:gd name="T9" fmla="*/ 477 h 586"/>
                <a:gd name="T10" fmla="*/ 504 w 614"/>
                <a:gd name="T11" fmla="*/ 82 h 586"/>
                <a:gd name="T12" fmla="*/ 504 w 614"/>
                <a:gd name="T13" fmla="*/ 82 h 586"/>
                <a:gd name="T14" fmla="*/ 307 w 614"/>
                <a:gd name="T15" fmla="*/ 0 h 586"/>
                <a:gd name="T16" fmla="*/ 307 w 614"/>
                <a:gd name="T17" fmla="*/ 0 h 586"/>
                <a:gd name="T18" fmla="*/ 109 w 614"/>
                <a:gd name="T19" fmla="*/ 8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4" h="586">
                  <a:moveTo>
                    <a:pt x="109" y="82"/>
                  </a:moveTo>
                  <a:cubicBezTo>
                    <a:pt x="0" y="191"/>
                    <a:pt x="0" y="368"/>
                    <a:pt x="109" y="477"/>
                  </a:cubicBezTo>
                  <a:lnTo>
                    <a:pt x="109" y="477"/>
                  </a:lnTo>
                  <a:cubicBezTo>
                    <a:pt x="218" y="586"/>
                    <a:pt x="395" y="586"/>
                    <a:pt x="504" y="477"/>
                  </a:cubicBezTo>
                  <a:lnTo>
                    <a:pt x="504" y="477"/>
                  </a:lnTo>
                  <a:cubicBezTo>
                    <a:pt x="614" y="368"/>
                    <a:pt x="614" y="191"/>
                    <a:pt x="504" y="82"/>
                  </a:cubicBezTo>
                  <a:lnTo>
                    <a:pt x="504" y="82"/>
                  </a:lnTo>
                  <a:cubicBezTo>
                    <a:pt x="450" y="27"/>
                    <a:pt x="378" y="0"/>
                    <a:pt x="307" y="0"/>
                  </a:cubicBezTo>
                  <a:lnTo>
                    <a:pt x="307" y="0"/>
                  </a:lnTo>
                  <a:cubicBezTo>
                    <a:pt x="235" y="0"/>
                    <a:pt x="164" y="27"/>
                    <a:pt x="109" y="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E218AB1-23B7-491E-B5A6-4952D5B82A91}"/>
              </a:ext>
            </a:extLst>
          </p:cNvPr>
          <p:cNvSpPr>
            <a:spLocks/>
          </p:cNvSpPr>
          <p:nvPr userDrawn="1"/>
        </p:nvSpPr>
        <p:spPr bwMode="auto">
          <a:xfrm>
            <a:off x="4038601" y="1709738"/>
            <a:ext cx="4114799" cy="4604475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lang="en-US" sz="4050" b="1" dirty="0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2DD25C-66E5-4F53-AA69-EDB83093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709738"/>
            <a:ext cx="4114799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B5E7F-DB0C-42F3-9FF1-86C17191E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4589463"/>
            <a:ext cx="4114799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897A-5DCC-400B-B196-7E816796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70F4-EF07-41F2-BB11-C291CB1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96568-E4B6-41E2-BEEB-6D9A3658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61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Photo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982B820-AC99-4995-88D1-DDF75CD251CF}"/>
              </a:ext>
            </a:extLst>
          </p:cNvPr>
          <p:cNvGrpSpPr/>
          <p:nvPr userDrawn="1"/>
        </p:nvGrpSpPr>
        <p:grpSpPr>
          <a:xfrm flipH="1">
            <a:off x="5094738" y="307643"/>
            <a:ext cx="2002524" cy="2170740"/>
            <a:chOff x="7662863" y="293688"/>
            <a:chExt cx="835026" cy="906463"/>
          </a:xfrm>
        </p:grpSpPr>
        <p:sp>
          <p:nvSpPr>
            <p:cNvPr id="8" name="Freeform 40">
              <a:extLst>
                <a:ext uri="{FF2B5EF4-FFF2-40B4-BE49-F238E27FC236}">
                  <a16:creationId xmlns:a16="http://schemas.microsoft.com/office/drawing/2014/main" id="{6D70F740-9157-4D5A-8560-A1C4C80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293688"/>
              <a:ext cx="792163" cy="906463"/>
            </a:xfrm>
            <a:custGeom>
              <a:avLst/>
              <a:gdLst>
                <a:gd name="T0" fmla="*/ 49 w 1541"/>
                <a:gd name="T1" fmla="*/ 414 h 1768"/>
                <a:gd name="T2" fmla="*/ 462 w 1541"/>
                <a:gd name="T3" fmla="*/ 999 h 1768"/>
                <a:gd name="T4" fmla="*/ 462 w 1541"/>
                <a:gd name="T5" fmla="*/ 999 h 1768"/>
                <a:gd name="T6" fmla="*/ 564 w 1541"/>
                <a:gd name="T7" fmla="*/ 1018 h 1768"/>
                <a:gd name="T8" fmla="*/ 720 w 1541"/>
                <a:gd name="T9" fmla="*/ 1248 h 1768"/>
                <a:gd name="T10" fmla="*/ 720 w 1541"/>
                <a:gd name="T11" fmla="*/ 1248 h 1768"/>
                <a:gd name="T12" fmla="*/ 1032 w 1541"/>
                <a:gd name="T13" fmla="*/ 1725 h 1768"/>
                <a:gd name="T14" fmla="*/ 1032 w 1541"/>
                <a:gd name="T15" fmla="*/ 1725 h 1768"/>
                <a:gd name="T16" fmla="*/ 1500 w 1541"/>
                <a:gd name="T17" fmla="*/ 1407 h 1768"/>
                <a:gd name="T18" fmla="*/ 1500 w 1541"/>
                <a:gd name="T19" fmla="*/ 1407 h 1768"/>
                <a:gd name="T20" fmla="*/ 1172 w 1541"/>
                <a:gd name="T21" fmla="*/ 941 h 1768"/>
                <a:gd name="T22" fmla="*/ 1172 w 1541"/>
                <a:gd name="T23" fmla="*/ 941 h 1768"/>
                <a:gd name="T24" fmla="*/ 1016 w 1541"/>
                <a:gd name="T25" fmla="*/ 711 h 1768"/>
                <a:gd name="T26" fmla="*/ 1016 w 1541"/>
                <a:gd name="T27" fmla="*/ 711 h 1768"/>
                <a:gd name="T28" fmla="*/ 1036 w 1541"/>
                <a:gd name="T29" fmla="*/ 610 h 1768"/>
                <a:gd name="T30" fmla="*/ 645 w 1541"/>
                <a:gd name="T31" fmla="*/ 10 h 1768"/>
                <a:gd name="T32" fmla="*/ 645 w 1541"/>
                <a:gd name="T33" fmla="*/ 10 h 1768"/>
                <a:gd name="T34" fmla="*/ 544 w 1541"/>
                <a:gd name="T35" fmla="*/ 0 h 1768"/>
                <a:gd name="T36" fmla="*/ 544 w 1541"/>
                <a:gd name="T37" fmla="*/ 0 h 1768"/>
                <a:gd name="T38" fmla="*/ 49 w 1541"/>
                <a:gd name="T39" fmla="*/ 414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1" h="1768">
                  <a:moveTo>
                    <a:pt x="49" y="414"/>
                  </a:moveTo>
                  <a:cubicBezTo>
                    <a:pt x="0" y="687"/>
                    <a:pt x="190" y="947"/>
                    <a:pt x="462" y="999"/>
                  </a:cubicBezTo>
                  <a:lnTo>
                    <a:pt x="462" y="999"/>
                  </a:lnTo>
                  <a:lnTo>
                    <a:pt x="564" y="1018"/>
                  </a:lnTo>
                  <a:cubicBezTo>
                    <a:pt x="670" y="1039"/>
                    <a:pt x="740" y="1141"/>
                    <a:pt x="720" y="1248"/>
                  </a:cubicBezTo>
                  <a:lnTo>
                    <a:pt x="720" y="1248"/>
                  </a:lnTo>
                  <a:cubicBezTo>
                    <a:pt x="678" y="1465"/>
                    <a:pt x="815" y="1683"/>
                    <a:pt x="1032" y="1725"/>
                  </a:cubicBezTo>
                  <a:lnTo>
                    <a:pt x="1032" y="1725"/>
                  </a:lnTo>
                  <a:cubicBezTo>
                    <a:pt x="1249" y="1768"/>
                    <a:pt x="1460" y="1625"/>
                    <a:pt x="1500" y="1407"/>
                  </a:cubicBezTo>
                  <a:lnTo>
                    <a:pt x="1500" y="1407"/>
                  </a:lnTo>
                  <a:cubicBezTo>
                    <a:pt x="1541" y="1190"/>
                    <a:pt x="1389" y="982"/>
                    <a:pt x="1172" y="941"/>
                  </a:cubicBezTo>
                  <a:lnTo>
                    <a:pt x="1172" y="941"/>
                  </a:lnTo>
                  <a:cubicBezTo>
                    <a:pt x="1066" y="920"/>
                    <a:pt x="996" y="818"/>
                    <a:pt x="1016" y="711"/>
                  </a:cubicBezTo>
                  <a:lnTo>
                    <a:pt x="1016" y="711"/>
                  </a:lnTo>
                  <a:lnTo>
                    <a:pt x="1036" y="610"/>
                  </a:lnTo>
                  <a:cubicBezTo>
                    <a:pt x="1088" y="337"/>
                    <a:pt x="917" y="65"/>
                    <a:pt x="645" y="10"/>
                  </a:cubicBezTo>
                  <a:lnTo>
                    <a:pt x="645" y="10"/>
                  </a:lnTo>
                  <a:cubicBezTo>
                    <a:pt x="611" y="3"/>
                    <a:pt x="577" y="0"/>
                    <a:pt x="544" y="0"/>
                  </a:cubicBezTo>
                  <a:lnTo>
                    <a:pt x="544" y="0"/>
                  </a:lnTo>
                  <a:cubicBezTo>
                    <a:pt x="305" y="0"/>
                    <a:pt x="93" y="170"/>
                    <a:pt x="49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>
              <a:extLst>
                <a:ext uri="{FF2B5EF4-FFF2-40B4-BE49-F238E27FC236}">
                  <a16:creationId xmlns:a16="http://schemas.microsoft.com/office/drawing/2014/main" id="{AB91CEE8-8A16-42ED-8413-ACEB6E026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3" y="895351"/>
              <a:ext cx="314325" cy="300038"/>
            </a:xfrm>
            <a:custGeom>
              <a:avLst/>
              <a:gdLst>
                <a:gd name="T0" fmla="*/ 109 w 614"/>
                <a:gd name="T1" fmla="*/ 82 h 586"/>
                <a:gd name="T2" fmla="*/ 109 w 614"/>
                <a:gd name="T3" fmla="*/ 477 h 586"/>
                <a:gd name="T4" fmla="*/ 109 w 614"/>
                <a:gd name="T5" fmla="*/ 477 h 586"/>
                <a:gd name="T6" fmla="*/ 504 w 614"/>
                <a:gd name="T7" fmla="*/ 477 h 586"/>
                <a:gd name="T8" fmla="*/ 504 w 614"/>
                <a:gd name="T9" fmla="*/ 477 h 586"/>
                <a:gd name="T10" fmla="*/ 504 w 614"/>
                <a:gd name="T11" fmla="*/ 82 h 586"/>
                <a:gd name="T12" fmla="*/ 504 w 614"/>
                <a:gd name="T13" fmla="*/ 82 h 586"/>
                <a:gd name="T14" fmla="*/ 307 w 614"/>
                <a:gd name="T15" fmla="*/ 0 h 586"/>
                <a:gd name="T16" fmla="*/ 307 w 614"/>
                <a:gd name="T17" fmla="*/ 0 h 586"/>
                <a:gd name="T18" fmla="*/ 109 w 614"/>
                <a:gd name="T19" fmla="*/ 8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4" h="586">
                  <a:moveTo>
                    <a:pt x="109" y="82"/>
                  </a:moveTo>
                  <a:cubicBezTo>
                    <a:pt x="0" y="191"/>
                    <a:pt x="0" y="368"/>
                    <a:pt x="109" y="477"/>
                  </a:cubicBezTo>
                  <a:lnTo>
                    <a:pt x="109" y="477"/>
                  </a:lnTo>
                  <a:cubicBezTo>
                    <a:pt x="218" y="586"/>
                    <a:pt x="395" y="586"/>
                    <a:pt x="504" y="477"/>
                  </a:cubicBezTo>
                  <a:lnTo>
                    <a:pt x="504" y="477"/>
                  </a:lnTo>
                  <a:cubicBezTo>
                    <a:pt x="614" y="368"/>
                    <a:pt x="614" y="191"/>
                    <a:pt x="504" y="82"/>
                  </a:cubicBezTo>
                  <a:lnTo>
                    <a:pt x="504" y="82"/>
                  </a:lnTo>
                  <a:cubicBezTo>
                    <a:pt x="450" y="27"/>
                    <a:pt x="378" y="0"/>
                    <a:pt x="307" y="0"/>
                  </a:cubicBezTo>
                  <a:lnTo>
                    <a:pt x="307" y="0"/>
                  </a:lnTo>
                  <a:cubicBezTo>
                    <a:pt x="235" y="0"/>
                    <a:pt x="164" y="27"/>
                    <a:pt x="109" y="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E218AB1-23B7-491E-B5A6-4952D5B82A91}"/>
              </a:ext>
            </a:extLst>
          </p:cNvPr>
          <p:cNvSpPr>
            <a:spLocks/>
          </p:cNvSpPr>
          <p:nvPr userDrawn="1"/>
        </p:nvSpPr>
        <p:spPr bwMode="auto">
          <a:xfrm>
            <a:off x="4038601" y="1709738"/>
            <a:ext cx="4114799" cy="4604475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4050" b="1" dirty="0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2DD25C-66E5-4F53-AA69-EDB83093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709738"/>
            <a:ext cx="4114799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B5E7F-DB0C-42F3-9FF1-86C17191E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4589463"/>
            <a:ext cx="4114799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897A-5DCC-400B-B196-7E816796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70F4-EF07-41F2-BB11-C291CB1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96568-E4B6-41E2-BEEB-6D9A3658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10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Photo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982B820-AC99-4995-88D1-DDF75CD251CF}"/>
              </a:ext>
            </a:extLst>
          </p:cNvPr>
          <p:cNvGrpSpPr/>
          <p:nvPr userDrawn="1"/>
        </p:nvGrpSpPr>
        <p:grpSpPr>
          <a:xfrm flipH="1">
            <a:off x="5094738" y="307643"/>
            <a:ext cx="2002524" cy="2170740"/>
            <a:chOff x="7662863" y="293688"/>
            <a:chExt cx="835026" cy="906463"/>
          </a:xfrm>
        </p:grpSpPr>
        <p:sp>
          <p:nvSpPr>
            <p:cNvPr id="8" name="Freeform 40">
              <a:extLst>
                <a:ext uri="{FF2B5EF4-FFF2-40B4-BE49-F238E27FC236}">
                  <a16:creationId xmlns:a16="http://schemas.microsoft.com/office/drawing/2014/main" id="{6D70F740-9157-4D5A-8560-A1C4C80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293688"/>
              <a:ext cx="792163" cy="906463"/>
            </a:xfrm>
            <a:custGeom>
              <a:avLst/>
              <a:gdLst>
                <a:gd name="T0" fmla="*/ 49 w 1541"/>
                <a:gd name="T1" fmla="*/ 414 h 1768"/>
                <a:gd name="T2" fmla="*/ 462 w 1541"/>
                <a:gd name="T3" fmla="*/ 999 h 1768"/>
                <a:gd name="T4" fmla="*/ 462 w 1541"/>
                <a:gd name="T5" fmla="*/ 999 h 1768"/>
                <a:gd name="T6" fmla="*/ 564 w 1541"/>
                <a:gd name="T7" fmla="*/ 1018 h 1768"/>
                <a:gd name="T8" fmla="*/ 720 w 1541"/>
                <a:gd name="T9" fmla="*/ 1248 h 1768"/>
                <a:gd name="T10" fmla="*/ 720 w 1541"/>
                <a:gd name="T11" fmla="*/ 1248 h 1768"/>
                <a:gd name="T12" fmla="*/ 1032 w 1541"/>
                <a:gd name="T13" fmla="*/ 1725 h 1768"/>
                <a:gd name="T14" fmla="*/ 1032 w 1541"/>
                <a:gd name="T15" fmla="*/ 1725 h 1768"/>
                <a:gd name="T16" fmla="*/ 1500 w 1541"/>
                <a:gd name="T17" fmla="*/ 1407 h 1768"/>
                <a:gd name="T18" fmla="*/ 1500 w 1541"/>
                <a:gd name="T19" fmla="*/ 1407 h 1768"/>
                <a:gd name="T20" fmla="*/ 1172 w 1541"/>
                <a:gd name="T21" fmla="*/ 941 h 1768"/>
                <a:gd name="T22" fmla="*/ 1172 w 1541"/>
                <a:gd name="T23" fmla="*/ 941 h 1768"/>
                <a:gd name="T24" fmla="*/ 1016 w 1541"/>
                <a:gd name="T25" fmla="*/ 711 h 1768"/>
                <a:gd name="T26" fmla="*/ 1016 w 1541"/>
                <a:gd name="T27" fmla="*/ 711 h 1768"/>
                <a:gd name="T28" fmla="*/ 1036 w 1541"/>
                <a:gd name="T29" fmla="*/ 610 h 1768"/>
                <a:gd name="T30" fmla="*/ 645 w 1541"/>
                <a:gd name="T31" fmla="*/ 10 h 1768"/>
                <a:gd name="T32" fmla="*/ 645 w 1541"/>
                <a:gd name="T33" fmla="*/ 10 h 1768"/>
                <a:gd name="T34" fmla="*/ 544 w 1541"/>
                <a:gd name="T35" fmla="*/ 0 h 1768"/>
                <a:gd name="T36" fmla="*/ 544 w 1541"/>
                <a:gd name="T37" fmla="*/ 0 h 1768"/>
                <a:gd name="T38" fmla="*/ 49 w 1541"/>
                <a:gd name="T39" fmla="*/ 414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1" h="1768">
                  <a:moveTo>
                    <a:pt x="49" y="414"/>
                  </a:moveTo>
                  <a:cubicBezTo>
                    <a:pt x="0" y="687"/>
                    <a:pt x="190" y="947"/>
                    <a:pt x="462" y="999"/>
                  </a:cubicBezTo>
                  <a:lnTo>
                    <a:pt x="462" y="999"/>
                  </a:lnTo>
                  <a:lnTo>
                    <a:pt x="564" y="1018"/>
                  </a:lnTo>
                  <a:cubicBezTo>
                    <a:pt x="670" y="1039"/>
                    <a:pt x="740" y="1141"/>
                    <a:pt x="720" y="1248"/>
                  </a:cubicBezTo>
                  <a:lnTo>
                    <a:pt x="720" y="1248"/>
                  </a:lnTo>
                  <a:cubicBezTo>
                    <a:pt x="678" y="1465"/>
                    <a:pt x="815" y="1683"/>
                    <a:pt x="1032" y="1725"/>
                  </a:cubicBezTo>
                  <a:lnTo>
                    <a:pt x="1032" y="1725"/>
                  </a:lnTo>
                  <a:cubicBezTo>
                    <a:pt x="1249" y="1768"/>
                    <a:pt x="1460" y="1625"/>
                    <a:pt x="1500" y="1407"/>
                  </a:cubicBezTo>
                  <a:lnTo>
                    <a:pt x="1500" y="1407"/>
                  </a:lnTo>
                  <a:cubicBezTo>
                    <a:pt x="1541" y="1190"/>
                    <a:pt x="1389" y="982"/>
                    <a:pt x="1172" y="941"/>
                  </a:cubicBezTo>
                  <a:lnTo>
                    <a:pt x="1172" y="941"/>
                  </a:lnTo>
                  <a:cubicBezTo>
                    <a:pt x="1066" y="920"/>
                    <a:pt x="996" y="818"/>
                    <a:pt x="1016" y="711"/>
                  </a:cubicBezTo>
                  <a:lnTo>
                    <a:pt x="1016" y="711"/>
                  </a:lnTo>
                  <a:lnTo>
                    <a:pt x="1036" y="610"/>
                  </a:lnTo>
                  <a:cubicBezTo>
                    <a:pt x="1088" y="337"/>
                    <a:pt x="917" y="65"/>
                    <a:pt x="645" y="10"/>
                  </a:cubicBezTo>
                  <a:lnTo>
                    <a:pt x="645" y="10"/>
                  </a:lnTo>
                  <a:cubicBezTo>
                    <a:pt x="611" y="3"/>
                    <a:pt x="577" y="0"/>
                    <a:pt x="544" y="0"/>
                  </a:cubicBezTo>
                  <a:lnTo>
                    <a:pt x="544" y="0"/>
                  </a:lnTo>
                  <a:cubicBezTo>
                    <a:pt x="305" y="0"/>
                    <a:pt x="93" y="170"/>
                    <a:pt x="49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>
              <a:extLst>
                <a:ext uri="{FF2B5EF4-FFF2-40B4-BE49-F238E27FC236}">
                  <a16:creationId xmlns:a16="http://schemas.microsoft.com/office/drawing/2014/main" id="{AB91CEE8-8A16-42ED-8413-ACEB6E026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3" y="895351"/>
              <a:ext cx="314325" cy="300038"/>
            </a:xfrm>
            <a:custGeom>
              <a:avLst/>
              <a:gdLst>
                <a:gd name="T0" fmla="*/ 109 w 614"/>
                <a:gd name="T1" fmla="*/ 82 h 586"/>
                <a:gd name="T2" fmla="*/ 109 w 614"/>
                <a:gd name="T3" fmla="*/ 477 h 586"/>
                <a:gd name="T4" fmla="*/ 109 w 614"/>
                <a:gd name="T5" fmla="*/ 477 h 586"/>
                <a:gd name="T6" fmla="*/ 504 w 614"/>
                <a:gd name="T7" fmla="*/ 477 h 586"/>
                <a:gd name="T8" fmla="*/ 504 w 614"/>
                <a:gd name="T9" fmla="*/ 477 h 586"/>
                <a:gd name="T10" fmla="*/ 504 w 614"/>
                <a:gd name="T11" fmla="*/ 82 h 586"/>
                <a:gd name="T12" fmla="*/ 504 w 614"/>
                <a:gd name="T13" fmla="*/ 82 h 586"/>
                <a:gd name="T14" fmla="*/ 307 w 614"/>
                <a:gd name="T15" fmla="*/ 0 h 586"/>
                <a:gd name="T16" fmla="*/ 307 w 614"/>
                <a:gd name="T17" fmla="*/ 0 h 586"/>
                <a:gd name="T18" fmla="*/ 109 w 614"/>
                <a:gd name="T19" fmla="*/ 8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4" h="586">
                  <a:moveTo>
                    <a:pt x="109" y="82"/>
                  </a:moveTo>
                  <a:cubicBezTo>
                    <a:pt x="0" y="191"/>
                    <a:pt x="0" y="368"/>
                    <a:pt x="109" y="477"/>
                  </a:cubicBezTo>
                  <a:lnTo>
                    <a:pt x="109" y="477"/>
                  </a:lnTo>
                  <a:cubicBezTo>
                    <a:pt x="218" y="586"/>
                    <a:pt x="395" y="586"/>
                    <a:pt x="504" y="477"/>
                  </a:cubicBezTo>
                  <a:lnTo>
                    <a:pt x="504" y="477"/>
                  </a:lnTo>
                  <a:cubicBezTo>
                    <a:pt x="614" y="368"/>
                    <a:pt x="614" y="191"/>
                    <a:pt x="504" y="82"/>
                  </a:cubicBezTo>
                  <a:lnTo>
                    <a:pt x="504" y="82"/>
                  </a:lnTo>
                  <a:cubicBezTo>
                    <a:pt x="450" y="27"/>
                    <a:pt x="378" y="0"/>
                    <a:pt x="307" y="0"/>
                  </a:cubicBezTo>
                  <a:lnTo>
                    <a:pt x="307" y="0"/>
                  </a:lnTo>
                  <a:cubicBezTo>
                    <a:pt x="235" y="0"/>
                    <a:pt x="164" y="27"/>
                    <a:pt x="109" y="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E218AB1-23B7-491E-B5A6-4952D5B82A91}"/>
              </a:ext>
            </a:extLst>
          </p:cNvPr>
          <p:cNvSpPr>
            <a:spLocks/>
          </p:cNvSpPr>
          <p:nvPr userDrawn="1"/>
        </p:nvSpPr>
        <p:spPr bwMode="auto">
          <a:xfrm>
            <a:off x="4038601" y="1709738"/>
            <a:ext cx="4114799" cy="4604475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4050" b="1" dirty="0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2DD25C-66E5-4F53-AA69-EDB83093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709738"/>
            <a:ext cx="4114799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B5E7F-DB0C-42F3-9FF1-86C17191E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4589463"/>
            <a:ext cx="4114799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897A-5DCC-400B-B196-7E816796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70F4-EF07-41F2-BB11-C291CB1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96568-E4B6-41E2-BEEB-6D9A3658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78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Photo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982B820-AC99-4995-88D1-DDF75CD251CF}"/>
              </a:ext>
            </a:extLst>
          </p:cNvPr>
          <p:cNvGrpSpPr/>
          <p:nvPr userDrawn="1"/>
        </p:nvGrpSpPr>
        <p:grpSpPr>
          <a:xfrm flipH="1">
            <a:off x="5094738" y="307643"/>
            <a:ext cx="2002524" cy="2170740"/>
            <a:chOff x="7662863" y="293688"/>
            <a:chExt cx="835026" cy="906463"/>
          </a:xfrm>
        </p:grpSpPr>
        <p:sp>
          <p:nvSpPr>
            <p:cNvPr id="8" name="Freeform 40">
              <a:extLst>
                <a:ext uri="{FF2B5EF4-FFF2-40B4-BE49-F238E27FC236}">
                  <a16:creationId xmlns:a16="http://schemas.microsoft.com/office/drawing/2014/main" id="{6D70F740-9157-4D5A-8560-A1C4C80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293688"/>
              <a:ext cx="792163" cy="906463"/>
            </a:xfrm>
            <a:custGeom>
              <a:avLst/>
              <a:gdLst>
                <a:gd name="T0" fmla="*/ 49 w 1541"/>
                <a:gd name="T1" fmla="*/ 414 h 1768"/>
                <a:gd name="T2" fmla="*/ 462 w 1541"/>
                <a:gd name="T3" fmla="*/ 999 h 1768"/>
                <a:gd name="T4" fmla="*/ 462 w 1541"/>
                <a:gd name="T5" fmla="*/ 999 h 1768"/>
                <a:gd name="T6" fmla="*/ 564 w 1541"/>
                <a:gd name="T7" fmla="*/ 1018 h 1768"/>
                <a:gd name="T8" fmla="*/ 720 w 1541"/>
                <a:gd name="T9" fmla="*/ 1248 h 1768"/>
                <a:gd name="T10" fmla="*/ 720 w 1541"/>
                <a:gd name="T11" fmla="*/ 1248 h 1768"/>
                <a:gd name="T12" fmla="*/ 1032 w 1541"/>
                <a:gd name="T13" fmla="*/ 1725 h 1768"/>
                <a:gd name="T14" fmla="*/ 1032 w 1541"/>
                <a:gd name="T15" fmla="*/ 1725 h 1768"/>
                <a:gd name="T16" fmla="*/ 1500 w 1541"/>
                <a:gd name="T17" fmla="*/ 1407 h 1768"/>
                <a:gd name="T18" fmla="*/ 1500 w 1541"/>
                <a:gd name="T19" fmla="*/ 1407 h 1768"/>
                <a:gd name="T20" fmla="*/ 1172 w 1541"/>
                <a:gd name="T21" fmla="*/ 941 h 1768"/>
                <a:gd name="T22" fmla="*/ 1172 w 1541"/>
                <a:gd name="T23" fmla="*/ 941 h 1768"/>
                <a:gd name="T24" fmla="*/ 1016 w 1541"/>
                <a:gd name="T25" fmla="*/ 711 h 1768"/>
                <a:gd name="T26" fmla="*/ 1016 w 1541"/>
                <a:gd name="T27" fmla="*/ 711 h 1768"/>
                <a:gd name="T28" fmla="*/ 1036 w 1541"/>
                <a:gd name="T29" fmla="*/ 610 h 1768"/>
                <a:gd name="T30" fmla="*/ 645 w 1541"/>
                <a:gd name="T31" fmla="*/ 10 h 1768"/>
                <a:gd name="T32" fmla="*/ 645 w 1541"/>
                <a:gd name="T33" fmla="*/ 10 h 1768"/>
                <a:gd name="T34" fmla="*/ 544 w 1541"/>
                <a:gd name="T35" fmla="*/ 0 h 1768"/>
                <a:gd name="T36" fmla="*/ 544 w 1541"/>
                <a:gd name="T37" fmla="*/ 0 h 1768"/>
                <a:gd name="T38" fmla="*/ 49 w 1541"/>
                <a:gd name="T39" fmla="*/ 414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1" h="1768">
                  <a:moveTo>
                    <a:pt x="49" y="414"/>
                  </a:moveTo>
                  <a:cubicBezTo>
                    <a:pt x="0" y="687"/>
                    <a:pt x="190" y="947"/>
                    <a:pt x="462" y="999"/>
                  </a:cubicBezTo>
                  <a:lnTo>
                    <a:pt x="462" y="999"/>
                  </a:lnTo>
                  <a:lnTo>
                    <a:pt x="564" y="1018"/>
                  </a:lnTo>
                  <a:cubicBezTo>
                    <a:pt x="670" y="1039"/>
                    <a:pt x="740" y="1141"/>
                    <a:pt x="720" y="1248"/>
                  </a:cubicBezTo>
                  <a:lnTo>
                    <a:pt x="720" y="1248"/>
                  </a:lnTo>
                  <a:cubicBezTo>
                    <a:pt x="678" y="1465"/>
                    <a:pt x="815" y="1683"/>
                    <a:pt x="1032" y="1725"/>
                  </a:cubicBezTo>
                  <a:lnTo>
                    <a:pt x="1032" y="1725"/>
                  </a:lnTo>
                  <a:cubicBezTo>
                    <a:pt x="1249" y="1768"/>
                    <a:pt x="1460" y="1625"/>
                    <a:pt x="1500" y="1407"/>
                  </a:cubicBezTo>
                  <a:lnTo>
                    <a:pt x="1500" y="1407"/>
                  </a:lnTo>
                  <a:cubicBezTo>
                    <a:pt x="1541" y="1190"/>
                    <a:pt x="1389" y="982"/>
                    <a:pt x="1172" y="941"/>
                  </a:cubicBezTo>
                  <a:lnTo>
                    <a:pt x="1172" y="941"/>
                  </a:lnTo>
                  <a:cubicBezTo>
                    <a:pt x="1066" y="920"/>
                    <a:pt x="996" y="818"/>
                    <a:pt x="1016" y="711"/>
                  </a:cubicBezTo>
                  <a:lnTo>
                    <a:pt x="1016" y="711"/>
                  </a:lnTo>
                  <a:lnTo>
                    <a:pt x="1036" y="610"/>
                  </a:lnTo>
                  <a:cubicBezTo>
                    <a:pt x="1088" y="337"/>
                    <a:pt x="917" y="65"/>
                    <a:pt x="645" y="10"/>
                  </a:cubicBezTo>
                  <a:lnTo>
                    <a:pt x="645" y="10"/>
                  </a:lnTo>
                  <a:cubicBezTo>
                    <a:pt x="611" y="3"/>
                    <a:pt x="577" y="0"/>
                    <a:pt x="544" y="0"/>
                  </a:cubicBezTo>
                  <a:lnTo>
                    <a:pt x="544" y="0"/>
                  </a:lnTo>
                  <a:cubicBezTo>
                    <a:pt x="305" y="0"/>
                    <a:pt x="93" y="170"/>
                    <a:pt x="49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>
              <a:extLst>
                <a:ext uri="{FF2B5EF4-FFF2-40B4-BE49-F238E27FC236}">
                  <a16:creationId xmlns:a16="http://schemas.microsoft.com/office/drawing/2014/main" id="{AB91CEE8-8A16-42ED-8413-ACEB6E026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3" y="895351"/>
              <a:ext cx="314325" cy="300038"/>
            </a:xfrm>
            <a:custGeom>
              <a:avLst/>
              <a:gdLst>
                <a:gd name="T0" fmla="*/ 109 w 614"/>
                <a:gd name="T1" fmla="*/ 82 h 586"/>
                <a:gd name="T2" fmla="*/ 109 w 614"/>
                <a:gd name="T3" fmla="*/ 477 h 586"/>
                <a:gd name="T4" fmla="*/ 109 w 614"/>
                <a:gd name="T5" fmla="*/ 477 h 586"/>
                <a:gd name="T6" fmla="*/ 504 w 614"/>
                <a:gd name="T7" fmla="*/ 477 h 586"/>
                <a:gd name="T8" fmla="*/ 504 w 614"/>
                <a:gd name="T9" fmla="*/ 477 h 586"/>
                <a:gd name="T10" fmla="*/ 504 w 614"/>
                <a:gd name="T11" fmla="*/ 82 h 586"/>
                <a:gd name="T12" fmla="*/ 504 w 614"/>
                <a:gd name="T13" fmla="*/ 82 h 586"/>
                <a:gd name="T14" fmla="*/ 307 w 614"/>
                <a:gd name="T15" fmla="*/ 0 h 586"/>
                <a:gd name="T16" fmla="*/ 307 w 614"/>
                <a:gd name="T17" fmla="*/ 0 h 586"/>
                <a:gd name="T18" fmla="*/ 109 w 614"/>
                <a:gd name="T19" fmla="*/ 8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4" h="586">
                  <a:moveTo>
                    <a:pt x="109" y="82"/>
                  </a:moveTo>
                  <a:cubicBezTo>
                    <a:pt x="0" y="191"/>
                    <a:pt x="0" y="368"/>
                    <a:pt x="109" y="477"/>
                  </a:cubicBezTo>
                  <a:lnTo>
                    <a:pt x="109" y="477"/>
                  </a:lnTo>
                  <a:cubicBezTo>
                    <a:pt x="218" y="586"/>
                    <a:pt x="395" y="586"/>
                    <a:pt x="504" y="477"/>
                  </a:cubicBezTo>
                  <a:lnTo>
                    <a:pt x="504" y="477"/>
                  </a:lnTo>
                  <a:cubicBezTo>
                    <a:pt x="614" y="368"/>
                    <a:pt x="614" y="191"/>
                    <a:pt x="504" y="82"/>
                  </a:cubicBezTo>
                  <a:lnTo>
                    <a:pt x="504" y="82"/>
                  </a:lnTo>
                  <a:cubicBezTo>
                    <a:pt x="450" y="27"/>
                    <a:pt x="378" y="0"/>
                    <a:pt x="307" y="0"/>
                  </a:cubicBezTo>
                  <a:lnTo>
                    <a:pt x="307" y="0"/>
                  </a:lnTo>
                  <a:cubicBezTo>
                    <a:pt x="235" y="0"/>
                    <a:pt x="164" y="27"/>
                    <a:pt x="109" y="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E218AB1-23B7-491E-B5A6-4952D5B82A91}"/>
              </a:ext>
            </a:extLst>
          </p:cNvPr>
          <p:cNvSpPr>
            <a:spLocks/>
          </p:cNvSpPr>
          <p:nvPr userDrawn="1"/>
        </p:nvSpPr>
        <p:spPr bwMode="auto">
          <a:xfrm>
            <a:off x="4038601" y="1709738"/>
            <a:ext cx="4114799" cy="4604475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4050" b="1" dirty="0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2DD25C-66E5-4F53-AA69-EDB83093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709738"/>
            <a:ext cx="4114799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B5E7F-DB0C-42F3-9FF1-86C17191E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4589463"/>
            <a:ext cx="4114799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897A-5DCC-400B-B196-7E816796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70F4-EF07-41F2-BB11-C291CB1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96568-E4B6-41E2-BEEB-6D9A3658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30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Right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106EB17-4106-4F9E-89A6-348EF00A38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07968" y="0"/>
            <a:ext cx="6384033" cy="6858000"/>
          </a:xfrm>
        </p:spPr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982B820-AC99-4995-88D1-DDF75CD251CF}"/>
              </a:ext>
            </a:extLst>
          </p:cNvPr>
          <p:cNvGrpSpPr/>
          <p:nvPr userDrawn="1"/>
        </p:nvGrpSpPr>
        <p:grpSpPr>
          <a:xfrm flipH="1">
            <a:off x="1894338" y="307643"/>
            <a:ext cx="2002524" cy="2170740"/>
            <a:chOff x="7662863" y="293688"/>
            <a:chExt cx="835026" cy="906463"/>
          </a:xfrm>
        </p:grpSpPr>
        <p:sp>
          <p:nvSpPr>
            <p:cNvPr id="8" name="Freeform 40">
              <a:extLst>
                <a:ext uri="{FF2B5EF4-FFF2-40B4-BE49-F238E27FC236}">
                  <a16:creationId xmlns:a16="http://schemas.microsoft.com/office/drawing/2014/main" id="{6D70F740-9157-4D5A-8560-A1C4C80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293688"/>
              <a:ext cx="792163" cy="906463"/>
            </a:xfrm>
            <a:custGeom>
              <a:avLst/>
              <a:gdLst>
                <a:gd name="T0" fmla="*/ 49 w 1541"/>
                <a:gd name="T1" fmla="*/ 414 h 1768"/>
                <a:gd name="T2" fmla="*/ 462 w 1541"/>
                <a:gd name="T3" fmla="*/ 999 h 1768"/>
                <a:gd name="T4" fmla="*/ 462 w 1541"/>
                <a:gd name="T5" fmla="*/ 999 h 1768"/>
                <a:gd name="T6" fmla="*/ 564 w 1541"/>
                <a:gd name="T7" fmla="*/ 1018 h 1768"/>
                <a:gd name="T8" fmla="*/ 720 w 1541"/>
                <a:gd name="T9" fmla="*/ 1248 h 1768"/>
                <a:gd name="T10" fmla="*/ 720 w 1541"/>
                <a:gd name="T11" fmla="*/ 1248 h 1768"/>
                <a:gd name="T12" fmla="*/ 1032 w 1541"/>
                <a:gd name="T13" fmla="*/ 1725 h 1768"/>
                <a:gd name="T14" fmla="*/ 1032 w 1541"/>
                <a:gd name="T15" fmla="*/ 1725 h 1768"/>
                <a:gd name="T16" fmla="*/ 1500 w 1541"/>
                <a:gd name="T17" fmla="*/ 1407 h 1768"/>
                <a:gd name="T18" fmla="*/ 1500 w 1541"/>
                <a:gd name="T19" fmla="*/ 1407 h 1768"/>
                <a:gd name="T20" fmla="*/ 1172 w 1541"/>
                <a:gd name="T21" fmla="*/ 941 h 1768"/>
                <a:gd name="T22" fmla="*/ 1172 w 1541"/>
                <a:gd name="T23" fmla="*/ 941 h 1768"/>
                <a:gd name="T24" fmla="*/ 1016 w 1541"/>
                <a:gd name="T25" fmla="*/ 711 h 1768"/>
                <a:gd name="T26" fmla="*/ 1016 w 1541"/>
                <a:gd name="T27" fmla="*/ 711 h 1768"/>
                <a:gd name="T28" fmla="*/ 1036 w 1541"/>
                <a:gd name="T29" fmla="*/ 610 h 1768"/>
                <a:gd name="T30" fmla="*/ 645 w 1541"/>
                <a:gd name="T31" fmla="*/ 10 h 1768"/>
                <a:gd name="T32" fmla="*/ 645 w 1541"/>
                <a:gd name="T33" fmla="*/ 10 h 1768"/>
                <a:gd name="T34" fmla="*/ 544 w 1541"/>
                <a:gd name="T35" fmla="*/ 0 h 1768"/>
                <a:gd name="T36" fmla="*/ 544 w 1541"/>
                <a:gd name="T37" fmla="*/ 0 h 1768"/>
                <a:gd name="T38" fmla="*/ 49 w 1541"/>
                <a:gd name="T39" fmla="*/ 414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1" h="1768">
                  <a:moveTo>
                    <a:pt x="49" y="414"/>
                  </a:moveTo>
                  <a:cubicBezTo>
                    <a:pt x="0" y="687"/>
                    <a:pt x="190" y="947"/>
                    <a:pt x="462" y="999"/>
                  </a:cubicBezTo>
                  <a:lnTo>
                    <a:pt x="462" y="999"/>
                  </a:lnTo>
                  <a:lnTo>
                    <a:pt x="564" y="1018"/>
                  </a:lnTo>
                  <a:cubicBezTo>
                    <a:pt x="670" y="1039"/>
                    <a:pt x="740" y="1141"/>
                    <a:pt x="720" y="1248"/>
                  </a:cubicBezTo>
                  <a:lnTo>
                    <a:pt x="720" y="1248"/>
                  </a:lnTo>
                  <a:cubicBezTo>
                    <a:pt x="678" y="1465"/>
                    <a:pt x="815" y="1683"/>
                    <a:pt x="1032" y="1725"/>
                  </a:cubicBezTo>
                  <a:lnTo>
                    <a:pt x="1032" y="1725"/>
                  </a:lnTo>
                  <a:cubicBezTo>
                    <a:pt x="1249" y="1768"/>
                    <a:pt x="1460" y="1625"/>
                    <a:pt x="1500" y="1407"/>
                  </a:cubicBezTo>
                  <a:lnTo>
                    <a:pt x="1500" y="1407"/>
                  </a:lnTo>
                  <a:cubicBezTo>
                    <a:pt x="1541" y="1190"/>
                    <a:pt x="1389" y="982"/>
                    <a:pt x="1172" y="941"/>
                  </a:cubicBezTo>
                  <a:lnTo>
                    <a:pt x="1172" y="941"/>
                  </a:lnTo>
                  <a:cubicBezTo>
                    <a:pt x="1066" y="920"/>
                    <a:pt x="996" y="818"/>
                    <a:pt x="1016" y="711"/>
                  </a:cubicBezTo>
                  <a:lnTo>
                    <a:pt x="1016" y="711"/>
                  </a:lnTo>
                  <a:lnTo>
                    <a:pt x="1036" y="610"/>
                  </a:lnTo>
                  <a:cubicBezTo>
                    <a:pt x="1088" y="337"/>
                    <a:pt x="917" y="65"/>
                    <a:pt x="645" y="10"/>
                  </a:cubicBezTo>
                  <a:lnTo>
                    <a:pt x="645" y="10"/>
                  </a:lnTo>
                  <a:cubicBezTo>
                    <a:pt x="611" y="3"/>
                    <a:pt x="577" y="0"/>
                    <a:pt x="544" y="0"/>
                  </a:cubicBezTo>
                  <a:lnTo>
                    <a:pt x="544" y="0"/>
                  </a:lnTo>
                  <a:cubicBezTo>
                    <a:pt x="305" y="0"/>
                    <a:pt x="93" y="170"/>
                    <a:pt x="49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>
              <a:extLst>
                <a:ext uri="{FF2B5EF4-FFF2-40B4-BE49-F238E27FC236}">
                  <a16:creationId xmlns:a16="http://schemas.microsoft.com/office/drawing/2014/main" id="{AB91CEE8-8A16-42ED-8413-ACEB6E026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3" y="895351"/>
              <a:ext cx="314325" cy="300038"/>
            </a:xfrm>
            <a:custGeom>
              <a:avLst/>
              <a:gdLst>
                <a:gd name="T0" fmla="*/ 109 w 614"/>
                <a:gd name="T1" fmla="*/ 82 h 586"/>
                <a:gd name="T2" fmla="*/ 109 w 614"/>
                <a:gd name="T3" fmla="*/ 477 h 586"/>
                <a:gd name="T4" fmla="*/ 109 w 614"/>
                <a:gd name="T5" fmla="*/ 477 h 586"/>
                <a:gd name="T6" fmla="*/ 504 w 614"/>
                <a:gd name="T7" fmla="*/ 477 h 586"/>
                <a:gd name="T8" fmla="*/ 504 w 614"/>
                <a:gd name="T9" fmla="*/ 477 h 586"/>
                <a:gd name="T10" fmla="*/ 504 w 614"/>
                <a:gd name="T11" fmla="*/ 82 h 586"/>
                <a:gd name="T12" fmla="*/ 504 w 614"/>
                <a:gd name="T13" fmla="*/ 82 h 586"/>
                <a:gd name="T14" fmla="*/ 307 w 614"/>
                <a:gd name="T15" fmla="*/ 0 h 586"/>
                <a:gd name="T16" fmla="*/ 307 w 614"/>
                <a:gd name="T17" fmla="*/ 0 h 586"/>
                <a:gd name="T18" fmla="*/ 109 w 614"/>
                <a:gd name="T19" fmla="*/ 8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4" h="586">
                  <a:moveTo>
                    <a:pt x="109" y="82"/>
                  </a:moveTo>
                  <a:cubicBezTo>
                    <a:pt x="0" y="191"/>
                    <a:pt x="0" y="368"/>
                    <a:pt x="109" y="477"/>
                  </a:cubicBezTo>
                  <a:lnTo>
                    <a:pt x="109" y="477"/>
                  </a:lnTo>
                  <a:cubicBezTo>
                    <a:pt x="218" y="586"/>
                    <a:pt x="395" y="586"/>
                    <a:pt x="504" y="477"/>
                  </a:cubicBezTo>
                  <a:lnTo>
                    <a:pt x="504" y="477"/>
                  </a:lnTo>
                  <a:cubicBezTo>
                    <a:pt x="614" y="368"/>
                    <a:pt x="614" y="191"/>
                    <a:pt x="504" y="82"/>
                  </a:cubicBezTo>
                  <a:lnTo>
                    <a:pt x="504" y="82"/>
                  </a:lnTo>
                  <a:cubicBezTo>
                    <a:pt x="450" y="27"/>
                    <a:pt x="378" y="0"/>
                    <a:pt x="307" y="0"/>
                  </a:cubicBezTo>
                  <a:lnTo>
                    <a:pt x="307" y="0"/>
                  </a:lnTo>
                  <a:cubicBezTo>
                    <a:pt x="235" y="0"/>
                    <a:pt x="164" y="27"/>
                    <a:pt x="109" y="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E218AB1-23B7-491E-B5A6-4952D5B82A91}"/>
              </a:ext>
            </a:extLst>
          </p:cNvPr>
          <p:cNvSpPr>
            <a:spLocks/>
          </p:cNvSpPr>
          <p:nvPr userDrawn="1"/>
        </p:nvSpPr>
        <p:spPr bwMode="auto">
          <a:xfrm>
            <a:off x="838201" y="1709738"/>
            <a:ext cx="4114799" cy="4604475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4050" b="1" dirty="0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2DD25C-66E5-4F53-AA69-EDB83093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9738"/>
            <a:ext cx="4114799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B5E7F-DB0C-42F3-9FF1-86C17191E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589463"/>
            <a:ext cx="4114799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897A-5DCC-400B-B196-7E816796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098" y="6356350"/>
            <a:ext cx="1322390" cy="365125"/>
          </a:xfrm>
        </p:spPr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70F4-EF07-41F2-BB11-C291CB1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56350"/>
            <a:ext cx="3891786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96568-E4B6-41E2-BEEB-6D9A3658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40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Left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106EB17-4106-4F9E-89A6-348EF00A38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84033" cy="6858000"/>
          </a:xfrm>
        </p:spPr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982B820-AC99-4995-88D1-DDF75CD251CF}"/>
              </a:ext>
            </a:extLst>
          </p:cNvPr>
          <p:cNvGrpSpPr/>
          <p:nvPr userDrawn="1"/>
        </p:nvGrpSpPr>
        <p:grpSpPr>
          <a:xfrm flipH="1">
            <a:off x="8295138" y="307643"/>
            <a:ext cx="2002524" cy="2170740"/>
            <a:chOff x="7662863" y="293688"/>
            <a:chExt cx="835026" cy="906463"/>
          </a:xfrm>
        </p:grpSpPr>
        <p:sp>
          <p:nvSpPr>
            <p:cNvPr id="8" name="Freeform 40">
              <a:extLst>
                <a:ext uri="{FF2B5EF4-FFF2-40B4-BE49-F238E27FC236}">
                  <a16:creationId xmlns:a16="http://schemas.microsoft.com/office/drawing/2014/main" id="{6D70F740-9157-4D5A-8560-A1C4C80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293688"/>
              <a:ext cx="792163" cy="906463"/>
            </a:xfrm>
            <a:custGeom>
              <a:avLst/>
              <a:gdLst>
                <a:gd name="T0" fmla="*/ 49 w 1541"/>
                <a:gd name="T1" fmla="*/ 414 h 1768"/>
                <a:gd name="T2" fmla="*/ 462 w 1541"/>
                <a:gd name="T3" fmla="*/ 999 h 1768"/>
                <a:gd name="T4" fmla="*/ 462 w 1541"/>
                <a:gd name="T5" fmla="*/ 999 h 1768"/>
                <a:gd name="T6" fmla="*/ 564 w 1541"/>
                <a:gd name="T7" fmla="*/ 1018 h 1768"/>
                <a:gd name="T8" fmla="*/ 720 w 1541"/>
                <a:gd name="T9" fmla="*/ 1248 h 1768"/>
                <a:gd name="T10" fmla="*/ 720 w 1541"/>
                <a:gd name="T11" fmla="*/ 1248 h 1768"/>
                <a:gd name="T12" fmla="*/ 1032 w 1541"/>
                <a:gd name="T13" fmla="*/ 1725 h 1768"/>
                <a:gd name="T14" fmla="*/ 1032 w 1541"/>
                <a:gd name="T15" fmla="*/ 1725 h 1768"/>
                <a:gd name="T16" fmla="*/ 1500 w 1541"/>
                <a:gd name="T17" fmla="*/ 1407 h 1768"/>
                <a:gd name="T18" fmla="*/ 1500 w 1541"/>
                <a:gd name="T19" fmla="*/ 1407 h 1768"/>
                <a:gd name="T20" fmla="*/ 1172 w 1541"/>
                <a:gd name="T21" fmla="*/ 941 h 1768"/>
                <a:gd name="T22" fmla="*/ 1172 w 1541"/>
                <a:gd name="T23" fmla="*/ 941 h 1768"/>
                <a:gd name="T24" fmla="*/ 1016 w 1541"/>
                <a:gd name="T25" fmla="*/ 711 h 1768"/>
                <a:gd name="T26" fmla="*/ 1016 w 1541"/>
                <a:gd name="T27" fmla="*/ 711 h 1768"/>
                <a:gd name="T28" fmla="*/ 1036 w 1541"/>
                <a:gd name="T29" fmla="*/ 610 h 1768"/>
                <a:gd name="T30" fmla="*/ 645 w 1541"/>
                <a:gd name="T31" fmla="*/ 10 h 1768"/>
                <a:gd name="T32" fmla="*/ 645 w 1541"/>
                <a:gd name="T33" fmla="*/ 10 h 1768"/>
                <a:gd name="T34" fmla="*/ 544 w 1541"/>
                <a:gd name="T35" fmla="*/ 0 h 1768"/>
                <a:gd name="T36" fmla="*/ 544 w 1541"/>
                <a:gd name="T37" fmla="*/ 0 h 1768"/>
                <a:gd name="T38" fmla="*/ 49 w 1541"/>
                <a:gd name="T39" fmla="*/ 414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1" h="1768">
                  <a:moveTo>
                    <a:pt x="49" y="414"/>
                  </a:moveTo>
                  <a:cubicBezTo>
                    <a:pt x="0" y="687"/>
                    <a:pt x="190" y="947"/>
                    <a:pt x="462" y="999"/>
                  </a:cubicBezTo>
                  <a:lnTo>
                    <a:pt x="462" y="999"/>
                  </a:lnTo>
                  <a:lnTo>
                    <a:pt x="564" y="1018"/>
                  </a:lnTo>
                  <a:cubicBezTo>
                    <a:pt x="670" y="1039"/>
                    <a:pt x="740" y="1141"/>
                    <a:pt x="720" y="1248"/>
                  </a:cubicBezTo>
                  <a:lnTo>
                    <a:pt x="720" y="1248"/>
                  </a:lnTo>
                  <a:cubicBezTo>
                    <a:pt x="678" y="1465"/>
                    <a:pt x="815" y="1683"/>
                    <a:pt x="1032" y="1725"/>
                  </a:cubicBezTo>
                  <a:lnTo>
                    <a:pt x="1032" y="1725"/>
                  </a:lnTo>
                  <a:cubicBezTo>
                    <a:pt x="1249" y="1768"/>
                    <a:pt x="1460" y="1625"/>
                    <a:pt x="1500" y="1407"/>
                  </a:cubicBezTo>
                  <a:lnTo>
                    <a:pt x="1500" y="1407"/>
                  </a:lnTo>
                  <a:cubicBezTo>
                    <a:pt x="1541" y="1190"/>
                    <a:pt x="1389" y="982"/>
                    <a:pt x="1172" y="941"/>
                  </a:cubicBezTo>
                  <a:lnTo>
                    <a:pt x="1172" y="941"/>
                  </a:lnTo>
                  <a:cubicBezTo>
                    <a:pt x="1066" y="920"/>
                    <a:pt x="996" y="818"/>
                    <a:pt x="1016" y="711"/>
                  </a:cubicBezTo>
                  <a:lnTo>
                    <a:pt x="1016" y="711"/>
                  </a:lnTo>
                  <a:lnTo>
                    <a:pt x="1036" y="610"/>
                  </a:lnTo>
                  <a:cubicBezTo>
                    <a:pt x="1088" y="337"/>
                    <a:pt x="917" y="65"/>
                    <a:pt x="645" y="10"/>
                  </a:cubicBezTo>
                  <a:lnTo>
                    <a:pt x="645" y="10"/>
                  </a:lnTo>
                  <a:cubicBezTo>
                    <a:pt x="611" y="3"/>
                    <a:pt x="577" y="0"/>
                    <a:pt x="544" y="0"/>
                  </a:cubicBezTo>
                  <a:lnTo>
                    <a:pt x="544" y="0"/>
                  </a:lnTo>
                  <a:cubicBezTo>
                    <a:pt x="305" y="0"/>
                    <a:pt x="93" y="170"/>
                    <a:pt x="49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>
              <a:extLst>
                <a:ext uri="{FF2B5EF4-FFF2-40B4-BE49-F238E27FC236}">
                  <a16:creationId xmlns:a16="http://schemas.microsoft.com/office/drawing/2014/main" id="{AB91CEE8-8A16-42ED-8413-ACEB6E026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3" y="895351"/>
              <a:ext cx="314325" cy="300038"/>
            </a:xfrm>
            <a:custGeom>
              <a:avLst/>
              <a:gdLst>
                <a:gd name="T0" fmla="*/ 109 w 614"/>
                <a:gd name="T1" fmla="*/ 82 h 586"/>
                <a:gd name="T2" fmla="*/ 109 w 614"/>
                <a:gd name="T3" fmla="*/ 477 h 586"/>
                <a:gd name="T4" fmla="*/ 109 w 614"/>
                <a:gd name="T5" fmla="*/ 477 h 586"/>
                <a:gd name="T6" fmla="*/ 504 w 614"/>
                <a:gd name="T7" fmla="*/ 477 h 586"/>
                <a:gd name="T8" fmla="*/ 504 w 614"/>
                <a:gd name="T9" fmla="*/ 477 h 586"/>
                <a:gd name="T10" fmla="*/ 504 w 614"/>
                <a:gd name="T11" fmla="*/ 82 h 586"/>
                <a:gd name="T12" fmla="*/ 504 w 614"/>
                <a:gd name="T13" fmla="*/ 82 h 586"/>
                <a:gd name="T14" fmla="*/ 307 w 614"/>
                <a:gd name="T15" fmla="*/ 0 h 586"/>
                <a:gd name="T16" fmla="*/ 307 w 614"/>
                <a:gd name="T17" fmla="*/ 0 h 586"/>
                <a:gd name="T18" fmla="*/ 109 w 614"/>
                <a:gd name="T19" fmla="*/ 8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4" h="586">
                  <a:moveTo>
                    <a:pt x="109" y="82"/>
                  </a:moveTo>
                  <a:cubicBezTo>
                    <a:pt x="0" y="191"/>
                    <a:pt x="0" y="368"/>
                    <a:pt x="109" y="477"/>
                  </a:cubicBezTo>
                  <a:lnTo>
                    <a:pt x="109" y="477"/>
                  </a:lnTo>
                  <a:cubicBezTo>
                    <a:pt x="218" y="586"/>
                    <a:pt x="395" y="586"/>
                    <a:pt x="504" y="477"/>
                  </a:cubicBezTo>
                  <a:lnTo>
                    <a:pt x="504" y="477"/>
                  </a:lnTo>
                  <a:cubicBezTo>
                    <a:pt x="614" y="368"/>
                    <a:pt x="614" y="191"/>
                    <a:pt x="504" y="82"/>
                  </a:cubicBezTo>
                  <a:lnTo>
                    <a:pt x="504" y="82"/>
                  </a:lnTo>
                  <a:cubicBezTo>
                    <a:pt x="450" y="27"/>
                    <a:pt x="378" y="0"/>
                    <a:pt x="307" y="0"/>
                  </a:cubicBezTo>
                  <a:lnTo>
                    <a:pt x="307" y="0"/>
                  </a:lnTo>
                  <a:cubicBezTo>
                    <a:pt x="235" y="0"/>
                    <a:pt x="164" y="27"/>
                    <a:pt x="109" y="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E218AB1-23B7-491E-B5A6-4952D5B82A91}"/>
              </a:ext>
            </a:extLst>
          </p:cNvPr>
          <p:cNvSpPr>
            <a:spLocks/>
          </p:cNvSpPr>
          <p:nvPr userDrawn="1"/>
        </p:nvSpPr>
        <p:spPr bwMode="auto">
          <a:xfrm>
            <a:off x="7239001" y="1709738"/>
            <a:ext cx="4114799" cy="4604475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4050" b="1" dirty="0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2DD25C-66E5-4F53-AA69-EDB83093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1709738"/>
            <a:ext cx="4114799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B5E7F-DB0C-42F3-9FF1-86C17191E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39000" y="4589463"/>
            <a:ext cx="4114799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897A-5DCC-400B-B196-7E816796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098" y="6356350"/>
            <a:ext cx="1322390" cy="365125"/>
          </a:xfrm>
        </p:spPr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70F4-EF07-41F2-BB11-C291CB1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56350"/>
            <a:ext cx="3891786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96568-E4B6-41E2-BEEB-6D9A3658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29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ottom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32461AC-B281-40AE-A257-BD2F97623B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852738"/>
            <a:ext cx="12192000" cy="40052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897A-5DCC-400B-B196-7E816796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70F4-EF07-41F2-BB11-C291CB1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96568-E4B6-41E2-BEEB-6D9A3658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2FB8C5B-9195-4ACA-92DF-B203DC176504}"/>
              </a:ext>
            </a:extLst>
          </p:cNvPr>
          <p:cNvGrpSpPr/>
          <p:nvPr userDrawn="1"/>
        </p:nvGrpSpPr>
        <p:grpSpPr>
          <a:xfrm flipH="1">
            <a:off x="1894338" y="307643"/>
            <a:ext cx="2002524" cy="2170740"/>
            <a:chOff x="7662863" y="293688"/>
            <a:chExt cx="835026" cy="906463"/>
          </a:xfrm>
        </p:grpSpPr>
        <p:sp>
          <p:nvSpPr>
            <p:cNvPr id="14" name="Freeform 40">
              <a:extLst>
                <a:ext uri="{FF2B5EF4-FFF2-40B4-BE49-F238E27FC236}">
                  <a16:creationId xmlns:a16="http://schemas.microsoft.com/office/drawing/2014/main" id="{03A4DD57-D36F-4CF9-9134-E1216D3AD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293688"/>
              <a:ext cx="792163" cy="906463"/>
            </a:xfrm>
            <a:custGeom>
              <a:avLst/>
              <a:gdLst>
                <a:gd name="T0" fmla="*/ 49 w 1541"/>
                <a:gd name="T1" fmla="*/ 414 h 1768"/>
                <a:gd name="T2" fmla="*/ 462 w 1541"/>
                <a:gd name="T3" fmla="*/ 999 h 1768"/>
                <a:gd name="T4" fmla="*/ 462 w 1541"/>
                <a:gd name="T5" fmla="*/ 999 h 1768"/>
                <a:gd name="T6" fmla="*/ 564 w 1541"/>
                <a:gd name="T7" fmla="*/ 1018 h 1768"/>
                <a:gd name="T8" fmla="*/ 720 w 1541"/>
                <a:gd name="T9" fmla="*/ 1248 h 1768"/>
                <a:gd name="T10" fmla="*/ 720 w 1541"/>
                <a:gd name="T11" fmla="*/ 1248 h 1768"/>
                <a:gd name="T12" fmla="*/ 1032 w 1541"/>
                <a:gd name="T13" fmla="*/ 1725 h 1768"/>
                <a:gd name="T14" fmla="*/ 1032 w 1541"/>
                <a:gd name="T15" fmla="*/ 1725 h 1768"/>
                <a:gd name="T16" fmla="*/ 1500 w 1541"/>
                <a:gd name="T17" fmla="*/ 1407 h 1768"/>
                <a:gd name="T18" fmla="*/ 1500 w 1541"/>
                <a:gd name="T19" fmla="*/ 1407 h 1768"/>
                <a:gd name="T20" fmla="*/ 1172 w 1541"/>
                <a:gd name="T21" fmla="*/ 941 h 1768"/>
                <a:gd name="T22" fmla="*/ 1172 w 1541"/>
                <a:gd name="T23" fmla="*/ 941 h 1768"/>
                <a:gd name="T24" fmla="*/ 1016 w 1541"/>
                <a:gd name="T25" fmla="*/ 711 h 1768"/>
                <a:gd name="T26" fmla="*/ 1016 w 1541"/>
                <a:gd name="T27" fmla="*/ 711 h 1768"/>
                <a:gd name="T28" fmla="*/ 1036 w 1541"/>
                <a:gd name="T29" fmla="*/ 610 h 1768"/>
                <a:gd name="T30" fmla="*/ 645 w 1541"/>
                <a:gd name="T31" fmla="*/ 10 h 1768"/>
                <a:gd name="T32" fmla="*/ 645 w 1541"/>
                <a:gd name="T33" fmla="*/ 10 h 1768"/>
                <a:gd name="T34" fmla="*/ 544 w 1541"/>
                <a:gd name="T35" fmla="*/ 0 h 1768"/>
                <a:gd name="T36" fmla="*/ 544 w 1541"/>
                <a:gd name="T37" fmla="*/ 0 h 1768"/>
                <a:gd name="T38" fmla="*/ 49 w 1541"/>
                <a:gd name="T39" fmla="*/ 414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1" h="1768">
                  <a:moveTo>
                    <a:pt x="49" y="414"/>
                  </a:moveTo>
                  <a:cubicBezTo>
                    <a:pt x="0" y="687"/>
                    <a:pt x="190" y="947"/>
                    <a:pt x="462" y="999"/>
                  </a:cubicBezTo>
                  <a:lnTo>
                    <a:pt x="462" y="999"/>
                  </a:lnTo>
                  <a:lnTo>
                    <a:pt x="564" y="1018"/>
                  </a:lnTo>
                  <a:cubicBezTo>
                    <a:pt x="670" y="1039"/>
                    <a:pt x="740" y="1141"/>
                    <a:pt x="720" y="1248"/>
                  </a:cubicBezTo>
                  <a:lnTo>
                    <a:pt x="720" y="1248"/>
                  </a:lnTo>
                  <a:cubicBezTo>
                    <a:pt x="678" y="1465"/>
                    <a:pt x="815" y="1683"/>
                    <a:pt x="1032" y="1725"/>
                  </a:cubicBezTo>
                  <a:lnTo>
                    <a:pt x="1032" y="1725"/>
                  </a:lnTo>
                  <a:cubicBezTo>
                    <a:pt x="1249" y="1768"/>
                    <a:pt x="1460" y="1625"/>
                    <a:pt x="1500" y="1407"/>
                  </a:cubicBezTo>
                  <a:lnTo>
                    <a:pt x="1500" y="1407"/>
                  </a:lnTo>
                  <a:cubicBezTo>
                    <a:pt x="1541" y="1190"/>
                    <a:pt x="1389" y="982"/>
                    <a:pt x="1172" y="941"/>
                  </a:cubicBezTo>
                  <a:lnTo>
                    <a:pt x="1172" y="941"/>
                  </a:lnTo>
                  <a:cubicBezTo>
                    <a:pt x="1066" y="920"/>
                    <a:pt x="996" y="818"/>
                    <a:pt x="1016" y="711"/>
                  </a:cubicBezTo>
                  <a:lnTo>
                    <a:pt x="1016" y="711"/>
                  </a:lnTo>
                  <a:lnTo>
                    <a:pt x="1036" y="610"/>
                  </a:lnTo>
                  <a:cubicBezTo>
                    <a:pt x="1088" y="337"/>
                    <a:pt x="917" y="65"/>
                    <a:pt x="645" y="10"/>
                  </a:cubicBezTo>
                  <a:lnTo>
                    <a:pt x="645" y="10"/>
                  </a:lnTo>
                  <a:cubicBezTo>
                    <a:pt x="611" y="3"/>
                    <a:pt x="577" y="0"/>
                    <a:pt x="544" y="0"/>
                  </a:cubicBezTo>
                  <a:lnTo>
                    <a:pt x="544" y="0"/>
                  </a:lnTo>
                  <a:cubicBezTo>
                    <a:pt x="305" y="0"/>
                    <a:pt x="93" y="170"/>
                    <a:pt x="49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1">
              <a:extLst>
                <a:ext uri="{FF2B5EF4-FFF2-40B4-BE49-F238E27FC236}">
                  <a16:creationId xmlns:a16="http://schemas.microsoft.com/office/drawing/2014/main" id="{5994FDF0-A074-481D-87A3-0CE5A9450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3" y="895351"/>
              <a:ext cx="314325" cy="300038"/>
            </a:xfrm>
            <a:custGeom>
              <a:avLst/>
              <a:gdLst>
                <a:gd name="T0" fmla="*/ 109 w 614"/>
                <a:gd name="T1" fmla="*/ 82 h 586"/>
                <a:gd name="T2" fmla="*/ 109 w 614"/>
                <a:gd name="T3" fmla="*/ 477 h 586"/>
                <a:gd name="T4" fmla="*/ 109 w 614"/>
                <a:gd name="T5" fmla="*/ 477 h 586"/>
                <a:gd name="T6" fmla="*/ 504 w 614"/>
                <a:gd name="T7" fmla="*/ 477 h 586"/>
                <a:gd name="T8" fmla="*/ 504 w 614"/>
                <a:gd name="T9" fmla="*/ 477 h 586"/>
                <a:gd name="T10" fmla="*/ 504 w 614"/>
                <a:gd name="T11" fmla="*/ 82 h 586"/>
                <a:gd name="T12" fmla="*/ 504 w 614"/>
                <a:gd name="T13" fmla="*/ 82 h 586"/>
                <a:gd name="T14" fmla="*/ 307 w 614"/>
                <a:gd name="T15" fmla="*/ 0 h 586"/>
                <a:gd name="T16" fmla="*/ 307 w 614"/>
                <a:gd name="T17" fmla="*/ 0 h 586"/>
                <a:gd name="T18" fmla="*/ 109 w 614"/>
                <a:gd name="T19" fmla="*/ 8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4" h="586">
                  <a:moveTo>
                    <a:pt x="109" y="82"/>
                  </a:moveTo>
                  <a:cubicBezTo>
                    <a:pt x="0" y="191"/>
                    <a:pt x="0" y="368"/>
                    <a:pt x="109" y="477"/>
                  </a:cubicBezTo>
                  <a:lnTo>
                    <a:pt x="109" y="477"/>
                  </a:lnTo>
                  <a:cubicBezTo>
                    <a:pt x="218" y="586"/>
                    <a:pt x="395" y="586"/>
                    <a:pt x="504" y="477"/>
                  </a:cubicBezTo>
                  <a:lnTo>
                    <a:pt x="504" y="477"/>
                  </a:lnTo>
                  <a:cubicBezTo>
                    <a:pt x="614" y="368"/>
                    <a:pt x="614" y="191"/>
                    <a:pt x="504" y="82"/>
                  </a:cubicBezTo>
                  <a:lnTo>
                    <a:pt x="504" y="82"/>
                  </a:lnTo>
                  <a:cubicBezTo>
                    <a:pt x="450" y="27"/>
                    <a:pt x="378" y="0"/>
                    <a:pt x="307" y="0"/>
                  </a:cubicBezTo>
                  <a:lnTo>
                    <a:pt x="307" y="0"/>
                  </a:lnTo>
                  <a:cubicBezTo>
                    <a:pt x="235" y="0"/>
                    <a:pt x="164" y="27"/>
                    <a:pt x="109" y="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8E7971E5-7349-4B4C-89E8-BDA021E05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9738"/>
            <a:ext cx="4114799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433A05C9-A2CD-4D32-949B-C49DAC70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589463"/>
            <a:ext cx="4114799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3732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DD25C-66E5-4F53-AA69-EDB83093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B5E7F-DB0C-42F3-9FF1-86C17191E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897A-5DCC-400B-B196-7E816796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70F4-EF07-41F2-BB11-C291CB1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96568-E4B6-41E2-BEEB-6D9A3658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81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DD25C-66E5-4F53-AA69-EDB83093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B5E7F-DB0C-42F3-9FF1-86C17191E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897A-5DCC-400B-B196-7E816796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70F4-EF07-41F2-BB11-C291CB1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96568-E4B6-41E2-BEEB-6D9A3658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0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hoto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EE292-5A4A-403F-AF29-E99CE55E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CAC78-C815-4139-B49C-CE5A48FE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845C2-CBA0-41DD-B16C-5A84A8B5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8150D-20B0-4165-8FBD-143CC3271017}"/>
              </a:ext>
            </a:extLst>
          </p:cNvPr>
          <p:cNvGrpSpPr/>
          <p:nvPr userDrawn="1"/>
        </p:nvGrpSpPr>
        <p:grpSpPr>
          <a:xfrm flipH="1">
            <a:off x="3215680" y="564127"/>
            <a:ext cx="2002524" cy="2170740"/>
            <a:chOff x="7662863" y="293688"/>
            <a:chExt cx="835026" cy="906463"/>
          </a:xfrm>
        </p:grpSpPr>
        <p:sp>
          <p:nvSpPr>
            <p:cNvPr id="8" name="Freeform 40">
              <a:extLst>
                <a:ext uri="{FF2B5EF4-FFF2-40B4-BE49-F238E27FC236}">
                  <a16:creationId xmlns:a16="http://schemas.microsoft.com/office/drawing/2014/main" id="{7B26FD61-1DB5-4544-BA6E-19ECE7ED7B0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293688"/>
              <a:ext cx="792163" cy="906463"/>
            </a:xfrm>
            <a:custGeom>
              <a:avLst/>
              <a:gdLst>
                <a:gd name="T0" fmla="*/ 49 w 1541"/>
                <a:gd name="T1" fmla="*/ 414 h 1768"/>
                <a:gd name="T2" fmla="*/ 462 w 1541"/>
                <a:gd name="T3" fmla="*/ 999 h 1768"/>
                <a:gd name="T4" fmla="*/ 462 w 1541"/>
                <a:gd name="T5" fmla="*/ 999 h 1768"/>
                <a:gd name="T6" fmla="*/ 564 w 1541"/>
                <a:gd name="T7" fmla="*/ 1018 h 1768"/>
                <a:gd name="T8" fmla="*/ 720 w 1541"/>
                <a:gd name="T9" fmla="*/ 1248 h 1768"/>
                <a:gd name="T10" fmla="*/ 720 w 1541"/>
                <a:gd name="T11" fmla="*/ 1248 h 1768"/>
                <a:gd name="T12" fmla="*/ 1032 w 1541"/>
                <a:gd name="T13" fmla="*/ 1725 h 1768"/>
                <a:gd name="T14" fmla="*/ 1032 w 1541"/>
                <a:gd name="T15" fmla="*/ 1725 h 1768"/>
                <a:gd name="T16" fmla="*/ 1500 w 1541"/>
                <a:gd name="T17" fmla="*/ 1407 h 1768"/>
                <a:gd name="T18" fmla="*/ 1500 w 1541"/>
                <a:gd name="T19" fmla="*/ 1407 h 1768"/>
                <a:gd name="T20" fmla="*/ 1172 w 1541"/>
                <a:gd name="T21" fmla="*/ 941 h 1768"/>
                <a:gd name="T22" fmla="*/ 1172 w 1541"/>
                <a:gd name="T23" fmla="*/ 941 h 1768"/>
                <a:gd name="T24" fmla="*/ 1016 w 1541"/>
                <a:gd name="T25" fmla="*/ 711 h 1768"/>
                <a:gd name="T26" fmla="*/ 1016 w 1541"/>
                <a:gd name="T27" fmla="*/ 711 h 1768"/>
                <a:gd name="T28" fmla="*/ 1036 w 1541"/>
                <a:gd name="T29" fmla="*/ 610 h 1768"/>
                <a:gd name="T30" fmla="*/ 645 w 1541"/>
                <a:gd name="T31" fmla="*/ 10 h 1768"/>
                <a:gd name="T32" fmla="*/ 645 w 1541"/>
                <a:gd name="T33" fmla="*/ 10 h 1768"/>
                <a:gd name="T34" fmla="*/ 544 w 1541"/>
                <a:gd name="T35" fmla="*/ 0 h 1768"/>
                <a:gd name="T36" fmla="*/ 544 w 1541"/>
                <a:gd name="T37" fmla="*/ 0 h 1768"/>
                <a:gd name="T38" fmla="*/ 49 w 1541"/>
                <a:gd name="T39" fmla="*/ 414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1" h="1768">
                  <a:moveTo>
                    <a:pt x="49" y="414"/>
                  </a:moveTo>
                  <a:cubicBezTo>
                    <a:pt x="0" y="687"/>
                    <a:pt x="190" y="947"/>
                    <a:pt x="462" y="999"/>
                  </a:cubicBezTo>
                  <a:lnTo>
                    <a:pt x="462" y="999"/>
                  </a:lnTo>
                  <a:lnTo>
                    <a:pt x="564" y="1018"/>
                  </a:lnTo>
                  <a:cubicBezTo>
                    <a:pt x="670" y="1039"/>
                    <a:pt x="740" y="1141"/>
                    <a:pt x="720" y="1248"/>
                  </a:cubicBezTo>
                  <a:lnTo>
                    <a:pt x="720" y="1248"/>
                  </a:lnTo>
                  <a:cubicBezTo>
                    <a:pt x="678" y="1465"/>
                    <a:pt x="815" y="1683"/>
                    <a:pt x="1032" y="1725"/>
                  </a:cubicBezTo>
                  <a:lnTo>
                    <a:pt x="1032" y="1725"/>
                  </a:lnTo>
                  <a:cubicBezTo>
                    <a:pt x="1249" y="1768"/>
                    <a:pt x="1460" y="1625"/>
                    <a:pt x="1500" y="1407"/>
                  </a:cubicBezTo>
                  <a:lnTo>
                    <a:pt x="1500" y="1407"/>
                  </a:lnTo>
                  <a:cubicBezTo>
                    <a:pt x="1541" y="1190"/>
                    <a:pt x="1389" y="982"/>
                    <a:pt x="1172" y="941"/>
                  </a:cubicBezTo>
                  <a:lnTo>
                    <a:pt x="1172" y="941"/>
                  </a:lnTo>
                  <a:cubicBezTo>
                    <a:pt x="1066" y="920"/>
                    <a:pt x="996" y="818"/>
                    <a:pt x="1016" y="711"/>
                  </a:cubicBezTo>
                  <a:lnTo>
                    <a:pt x="1016" y="711"/>
                  </a:lnTo>
                  <a:lnTo>
                    <a:pt x="1036" y="610"/>
                  </a:lnTo>
                  <a:cubicBezTo>
                    <a:pt x="1088" y="337"/>
                    <a:pt x="917" y="65"/>
                    <a:pt x="645" y="10"/>
                  </a:cubicBezTo>
                  <a:lnTo>
                    <a:pt x="645" y="10"/>
                  </a:lnTo>
                  <a:cubicBezTo>
                    <a:pt x="611" y="3"/>
                    <a:pt x="577" y="0"/>
                    <a:pt x="544" y="0"/>
                  </a:cubicBezTo>
                  <a:lnTo>
                    <a:pt x="544" y="0"/>
                  </a:lnTo>
                  <a:cubicBezTo>
                    <a:pt x="305" y="0"/>
                    <a:pt x="93" y="170"/>
                    <a:pt x="49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>
              <a:extLst>
                <a:ext uri="{FF2B5EF4-FFF2-40B4-BE49-F238E27FC236}">
                  <a16:creationId xmlns:a16="http://schemas.microsoft.com/office/drawing/2014/main" id="{0CCFB5CE-2248-47C8-9962-58EA89A3E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3" y="895351"/>
              <a:ext cx="314325" cy="300038"/>
            </a:xfrm>
            <a:custGeom>
              <a:avLst/>
              <a:gdLst>
                <a:gd name="T0" fmla="*/ 109 w 614"/>
                <a:gd name="T1" fmla="*/ 82 h 586"/>
                <a:gd name="T2" fmla="*/ 109 w 614"/>
                <a:gd name="T3" fmla="*/ 477 h 586"/>
                <a:gd name="T4" fmla="*/ 109 w 614"/>
                <a:gd name="T5" fmla="*/ 477 h 586"/>
                <a:gd name="T6" fmla="*/ 504 w 614"/>
                <a:gd name="T7" fmla="*/ 477 h 586"/>
                <a:gd name="T8" fmla="*/ 504 w 614"/>
                <a:gd name="T9" fmla="*/ 477 h 586"/>
                <a:gd name="T10" fmla="*/ 504 w 614"/>
                <a:gd name="T11" fmla="*/ 82 h 586"/>
                <a:gd name="T12" fmla="*/ 504 w 614"/>
                <a:gd name="T13" fmla="*/ 82 h 586"/>
                <a:gd name="T14" fmla="*/ 307 w 614"/>
                <a:gd name="T15" fmla="*/ 0 h 586"/>
                <a:gd name="T16" fmla="*/ 307 w 614"/>
                <a:gd name="T17" fmla="*/ 0 h 586"/>
                <a:gd name="T18" fmla="*/ 109 w 614"/>
                <a:gd name="T19" fmla="*/ 8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4" h="586">
                  <a:moveTo>
                    <a:pt x="109" y="82"/>
                  </a:moveTo>
                  <a:cubicBezTo>
                    <a:pt x="0" y="191"/>
                    <a:pt x="0" y="368"/>
                    <a:pt x="109" y="477"/>
                  </a:cubicBezTo>
                  <a:lnTo>
                    <a:pt x="109" y="477"/>
                  </a:lnTo>
                  <a:cubicBezTo>
                    <a:pt x="218" y="586"/>
                    <a:pt x="395" y="586"/>
                    <a:pt x="504" y="477"/>
                  </a:cubicBezTo>
                  <a:lnTo>
                    <a:pt x="504" y="477"/>
                  </a:lnTo>
                  <a:cubicBezTo>
                    <a:pt x="614" y="368"/>
                    <a:pt x="614" y="191"/>
                    <a:pt x="504" y="82"/>
                  </a:cubicBezTo>
                  <a:lnTo>
                    <a:pt x="504" y="82"/>
                  </a:lnTo>
                  <a:cubicBezTo>
                    <a:pt x="450" y="27"/>
                    <a:pt x="378" y="0"/>
                    <a:pt x="307" y="0"/>
                  </a:cubicBezTo>
                  <a:lnTo>
                    <a:pt x="307" y="0"/>
                  </a:lnTo>
                  <a:cubicBezTo>
                    <a:pt x="235" y="0"/>
                    <a:pt x="164" y="27"/>
                    <a:pt x="109" y="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4D18E92-A1E0-447F-AE0C-46E218BFA8F5}"/>
              </a:ext>
            </a:extLst>
          </p:cNvPr>
          <p:cNvSpPr>
            <a:spLocks/>
          </p:cNvSpPr>
          <p:nvPr userDrawn="1"/>
        </p:nvSpPr>
        <p:spPr bwMode="auto">
          <a:xfrm>
            <a:off x="4038601" y="1709738"/>
            <a:ext cx="4114799" cy="4604475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4050" b="1" dirty="0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624E2-0D6E-4EE7-A9BC-6DC9F61DE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2247987"/>
            <a:ext cx="41148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F178C3-AF1B-4640-9A86-A6BB7FE5B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677724"/>
            <a:ext cx="4114800" cy="83950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05156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F99CF5-8B46-45FB-9937-DA746F4A5D80}"/>
              </a:ext>
            </a:extLst>
          </p:cNvPr>
          <p:cNvGrpSpPr/>
          <p:nvPr userDrawn="1"/>
        </p:nvGrpSpPr>
        <p:grpSpPr>
          <a:xfrm flipH="1">
            <a:off x="10848528" y="5556220"/>
            <a:ext cx="1145278" cy="1241484"/>
            <a:chOff x="7662863" y="293688"/>
            <a:chExt cx="835026" cy="906463"/>
          </a:xfrm>
        </p:grpSpPr>
        <p:sp>
          <p:nvSpPr>
            <p:cNvPr id="9" name="Freeform 40">
              <a:extLst>
                <a:ext uri="{FF2B5EF4-FFF2-40B4-BE49-F238E27FC236}">
                  <a16:creationId xmlns:a16="http://schemas.microsoft.com/office/drawing/2014/main" id="{E2E1C14D-50E1-4CF7-9196-DAE544406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293688"/>
              <a:ext cx="792163" cy="906463"/>
            </a:xfrm>
            <a:custGeom>
              <a:avLst/>
              <a:gdLst>
                <a:gd name="T0" fmla="*/ 49 w 1541"/>
                <a:gd name="T1" fmla="*/ 414 h 1768"/>
                <a:gd name="T2" fmla="*/ 462 w 1541"/>
                <a:gd name="T3" fmla="*/ 999 h 1768"/>
                <a:gd name="T4" fmla="*/ 462 w 1541"/>
                <a:gd name="T5" fmla="*/ 999 h 1768"/>
                <a:gd name="T6" fmla="*/ 564 w 1541"/>
                <a:gd name="T7" fmla="*/ 1018 h 1768"/>
                <a:gd name="T8" fmla="*/ 720 w 1541"/>
                <a:gd name="T9" fmla="*/ 1248 h 1768"/>
                <a:gd name="T10" fmla="*/ 720 w 1541"/>
                <a:gd name="T11" fmla="*/ 1248 h 1768"/>
                <a:gd name="T12" fmla="*/ 1032 w 1541"/>
                <a:gd name="T13" fmla="*/ 1725 h 1768"/>
                <a:gd name="T14" fmla="*/ 1032 w 1541"/>
                <a:gd name="T15" fmla="*/ 1725 h 1768"/>
                <a:gd name="T16" fmla="*/ 1500 w 1541"/>
                <a:gd name="T17" fmla="*/ 1407 h 1768"/>
                <a:gd name="T18" fmla="*/ 1500 w 1541"/>
                <a:gd name="T19" fmla="*/ 1407 h 1768"/>
                <a:gd name="T20" fmla="*/ 1172 w 1541"/>
                <a:gd name="T21" fmla="*/ 941 h 1768"/>
                <a:gd name="T22" fmla="*/ 1172 w 1541"/>
                <a:gd name="T23" fmla="*/ 941 h 1768"/>
                <a:gd name="T24" fmla="*/ 1016 w 1541"/>
                <a:gd name="T25" fmla="*/ 711 h 1768"/>
                <a:gd name="T26" fmla="*/ 1016 w 1541"/>
                <a:gd name="T27" fmla="*/ 711 h 1768"/>
                <a:gd name="T28" fmla="*/ 1036 w 1541"/>
                <a:gd name="T29" fmla="*/ 610 h 1768"/>
                <a:gd name="T30" fmla="*/ 645 w 1541"/>
                <a:gd name="T31" fmla="*/ 10 h 1768"/>
                <a:gd name="T32" fmla="*/ 645 w 1541"/>
                <a:gd name="T33" fmla="*/ 10 h 1768"/>
                <a:gd name="T34" fmla="*/ 544 w 1541"/>
                <a:gd name="T35" fmla="*/ 0 h 1768"/>
                <a:gd name="T36" fmla="*/ 544 w 1541"/>
                <a:gd name="T37" fmla="*/ 0 h 1768"/>
                <a:gd name="T38" fmla="*/ 49 w 1541"/>
                <a:gd name="T39" fmla="*/ 414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1" h="1768">
                  <a:moveTo>
                    <a:pt x="49" y="414"/>
                  </a:moveTo>
                  <a:cubicBezTo>
                    <a:pt x="0" y="687"/>
                    <a:pt x="190" y="947"/>
                    <a:pt x="462" y="999"/>
                  </a:cubicBezTo>
                  <a:lnTo>
                    <a:pt x="462" y="999"/>
                  </a:lnTo>
                  <a:lnTo>
                    <a:pt x="564" y="1018"/>
                  </a:lnTo>
                  <a:cubicBezTo>
                    <a:pt x="670" y="1039"/>
                    <a:pt x="740" y="1141"/>
                    <a:pt x="720" y="1248"/>
                  </a:cubicBezTo>
                  <a:lnTo>
                    <a:pt x="720" y="1248"/>
                  </a:lnTo>
                  <a:cubicBezTo>
                    <a:pt x="678" y="1465"/>
                    <a:pt x="815" y="1683"/>
                    <a:pt x="1032" y="1725"/>
                  </a:cubicBezTo>
                  <a:lnTo>
                    <a:pt x="1032" y="1725"/>
                  </a:lnTo>
                  <a:cubicBezTo>
                    <a:pt x="1249" y="1768"/>
                    <a:pt x="1460" y="1625"/>
                    <a:pt x="1500" y="1407"/>
                  </a:cubicBezTo>
                  <a:lnTo>
                    <a:pt x="1500" y="1407"/>
                  </a:lnTo>
                  <a:cubicBezTo>
                    <a:pt x="1541" y="1190"/>
                    <a:pt x="1389" y="982"/>
                    <a:pt x="1172" y="941"/>
                  </a:cubicBezTo>
                  <a:lnTo>
                    <a:pt x="1172" y="941"/>
                  </a:lnTo>
                  <a:cubicBezTo>
                    <a:pt x="1066" y="920"/>
                    <a:pt x="996" y="818"/>
                    <a:pt x="1016" y="711"/>
                  </a:cubicBezTo>
                  <a:lnTo>
                    <a:pt x="1016" y="711"/>
                  </a:lnTo>
                  <a:lnTo>
                    <a:pt x="1036" y="610"/>
                  </a:lnTo>
                  <a:cubicBezTo>
                    <a:pt x="1088" y="337"/>
                    <a:pt x="917" y="65"/>
                    <a:pt x="645" y="10"/>
                  </a:cubicBezTo>
                  <a:lnTo>
                    <a:pt x="645" y="10"/>
                  </a:lnTo>
                  <a:cubicBezTo>
                    <a:pt x="611" y="3"/>
                    <a:pt x="577" y="0"/>
                    <a:pt x="544" y="0"/>
                  </a:cubicBezTo>
                  <a:lnTo>
                    <a:pt x="544" y="0"/>
                  </a:lnTo>
                  <a:cubicBezTo>
                    <a:pt x="305" y="0"/>
                    <a:pt x="93" y="170"/>
                    <a:pt x="49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1">
              <a:extLst>
                <a:ext uri="{FF2B5EF4-FFF2-40B4-BE49-F238E27FC236}">
                  <a16:creationId xmlns:a16="http://schemas.microsoft.com/office/drawing/2014/main" id="{9F8CC579-ADB5-43B1-A967-DD80192B5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3" y="895351"/>
              <a:ext cx="314325" cy="300038"/>
            </a:xfrm>
            <a:custGeom>
              <a:avLst/>
              <a:gdLst>
                <a:gd name="T0" fmla="*/ 109 w 614"/>
                <a:gd name="T1" fmla="*/ 82 h 586"/>
                <a:gd name="T2" fmla="*/ 109 w 614"/>
                <a:gd name="T3" fmla="*/ 477 h 586"/>
                <a:gd name="T4" fmla="*/ 109 w 614"/>
                <a:gd name="T5" fmla="*/ 477 h 586"/>
                <a:gd name="T6" fmla="*/ 504 w 614"/>
                <a:gd name="T7" fmla="*/ 477 h 586"/>
                <a:gd name="T8" fmla="*/ 504 w 614"/>
                <a:gd name="T9" fmla="*/ 477 h 586"/>
                <a:gd name="T10" fmla="*/ 504 w 614"/>
                <a:gd name="T11" fmla="*/ 82 h 586"/>
                <a:gd name="T12" fmla="*/ 504 w 614"/>
                <a:gd name="T13" fmla="*/ 82 h 586"/>
                <a:gd name="T14" fmla="*/ 307 w 614"/>
                <a:gd name="T15" fmla="*/ 0 h 586"/>
                <a:gd name="T16" fmla="*/ 307 w 614"/>
                <a:gd name="T17" fmla="*/ 0 h 586"/>
                <a:gd name="T18" fmla="*/ 109 w 614"/>
                <a:gd name="T19" fmla="*/ 8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4" h="586">
                  <a:moveTo>
                    <a:pt x="109" y="82"/>
                  </a:moveTo>
                  <a:cubicBezTo>
                    <a:pt x="0" y="191"/>
                    <a:pt x="0" y="368"/>
                    <a:pt x="109" y="477"/>
                  </a:cubicBezTo>
                  <a:lnTo>
                    <a:pt x="109" y="477"/>
                  </a:lnTo>
                  <a:cubicBezTo>
                    <a:pt x="218" y="586"/>
                    <a:pt x="395" y="586"/>
                    <a:pt x="504" y="477"/>
                  </a:cubicBezTo>
                  <a:lnTo>
                    <a:pt x="504" y="477"/>
                  </a:lnTo>
                  <a:cubicBezTo>
                    <a:pt x="614" y="368"/>
                    <a:pt x="614" y="191"/>
                    <a:pt x="504" y="82"/>
                  </a:cubicBezTo>
                  <a:lnTo>
                    <a:pt x="504" y="82"/>
                  </a:lnTo>
                  <a:cubicBezTo>
                    <a:pt x="450" y="27"/>
                    <a:pt x="378" y="0"/>
                    <a:pt x="307" y="0"/>
                  </a:cubicBezTo>
                  <a:lnTo>
                    <a:pt x="307" y="0"/>
                  </a:lnTo>
                  <a:cubicBezTo>
                    <a:pt x="235" y="0"/>
                    <a:pt x="164" y="27"/>
                    <a:pt x="109" y="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7F2A30-61F8-4104-85E9-D001D06E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CE5A5-270D-41E0-B338-C1DA86E54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32855"/>
            <a:ext cx="5181600" cy="404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639D8-C12C-4075-AFC9-0643483CF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2855"/>
            <a:ext cx="5181600" cy="404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1BECB-64B5-4FF3-9D67-7DD34341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FAD61-1E99-4371-B51A-6A94E8AB3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4A34A-FC88-43D3-A292-04FFD549F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8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F2A30-61F8-4104-85E9-D001D06E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CE5A5-270D-41E0-B338-C1DA86E54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32855"/>
            <a:ext cx="5181600" cy="404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639D8-C12C-4075-AFC9-0643483CF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2855"/>
            <a:ext cx="5181600" cy="404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1BECB-64B5-4FF3-9D67-7DD34341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FAD61-1E99-4371-B51A-6A94E8AB3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4A34A-FC88-43D3-A292-04FFD549F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78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6DD21-EA3D-429A-8808-5F83EA2FF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C34F1-A2BC-44AF-B07C-7A5BF7664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C6105-449E-4C42-95FD-206F66147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2637EE-41A5-4696-BBA3-1C3141F6F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34F8E8-D22B-4A3E-AED9-3E1D9CD9B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280910-07E7-4195-BA8B-27178CD0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158A7-4537-428C-AE96-600F90719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9F28B1-B75A-4358-BE90-409081AA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788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AAF2C0-DBC8-4DA1-965D-E2A1975B0D26}"/>
              </a:ext>
            </a:extLst>
          </p:cNvPr>
          <p:cNvGrpSpPr/>
          <p:nvPr userDrawn="1"/>
        </p:nvGrpSpPr>
        <p:grpSpPr>
          <a:xfrm flipH="1">
            <a:off x="10848528" y="5556220"/>
            <a:ext cx="1145278" cy="1241484"/>
            <a:chOff x="7662863" y="293688"/>
            <a:chExt cx="835026" cy="906463"/>
          </a:xfrm>
        </p:grpSpPr>
        <p:sp>
          <p:nvSpPr>
            <p:cNvPr id="8" name="Freeform 40">
              <a:extLst>
                <a:ext uri="{FF2B5EF4-FFF2-40B4-BE49-F238E27FC236}">
                  <a16:creationId xmlns:a16="http://schemas.microsoft.com/office/drawing/2014/main" id="{5E82C827-CC09-4921-9894-05223A83B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293688"/>
              <a:ext cx="792163" cy="906463"/>
            </a:xfrm>
            <a:custGeom>
              <a:avLst/>
              <a:gdLst>
                <a:gd name="T0" fmla="*/ 49 w 1541"/>
                <a:gd name="T1" fmla="*/ 414 h 1768"/>
                <a:gd name="T2" fmla="*/ 462 w 1541"/>
                <a:gd name="T3" fmla="*/ 999 h 1768"/>
                <a:gd name="T4" fmla="*/ 462 w 1541"/>
                <a:gd name="T5" fmla="*/ 999 h 1768"/>
                <a:gd name="T6" fmla="*/ 564 w 1541"/>
                <a:gd name="T7" fmla="*/ 1018 h 1768"/>
                <a:gd name="T8" fmla="*/ 720 w 1541"/>
                <a:gd name="T9" fmla="*/ 1248 h 1768"/>
                <a:gd name="T10" fmla="*/ 720 w 1541"/>
                <a:gd name="T11" fmla="*/ 1248 h 1768"/>
                <a:gd name="T12" fmla="*/ 1032 w 1541"/>
                <a:gd name="T13" fmla="*/ 1725 h 1768"/>
                <a:gd name="T14" fmla="*/ 1032 w 1541"/>
                <a:gd name="T15" fmla="*/ 1725 h 1768"/>
                <a:gd name="T16" fmla="*/ 1500 w 1541"/>
                <a:gd name="T17" fmla="*/ 1407 h 1768"/>
                <a:gd name="T18" fmla="*/ 1500 w 1541"/>
                <a:gd name="T19" fmla="*/ 1407 h 1768"/>
                <a:gd name="T20" fmla="*/ 1172 w 1541"/>
                <a:gd name="T21" fmla="*/ 941 h 1768"/>
                <a:gd name="T22" fmla="*/ 1172 w 1541"/>
                <a:gd name="T23" fmla="*/ 941 h 1768"/>
                <a:gd name="T24" fmla="*/ 1016 w 1541"/>
                <a:gd name="T25" fmla="*/ 711 h 1768"/>
                <a:gd name="T26" fmla="*/ 1016 w 1541"/>
                <a:gd name="T27" fmla="*/ 711 h 1768"/>
                <a:gd name="T28" fmla="*/ 1036 w 1541"/>
                <a:gd name="T29" fmla="*/ 610 h 1768"/>
                <a:gd name="T30" fmla="*/ 645 w 1541"/>
                <a:gd name="T31" fmla="*/ 10 h 1768"/>
                <a:gd name="T32" fmla="*/ 645 w 1541"/>
                <a:gd name="T33" fmla="*/ 10 h 1768"/>
                <a:gd name="T34" fmla="*/ 544 w 1541"/>
                <a:gd name="T35" fmla="*/ 0 h 1768"/>
                <a:gd name="T36" fmla="*/ 544 w 1541"/>
                <a:gd name="T37" fmla="*/ 0 h 1768"/>
                <a:gd name="T38" fmla="*/ 49 w 1541"/>
                <a:gd name="T39" fmla="*/ 414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1" h="1768">
                  <a:moveTo>
                    <a:pt x="49" y="414"/>
                  </a:moveTo>
                  <a:cubicBezTo>
                    <a:pt x="0" y="687"/>
                    <a:pt x="190" y="947"/>
                    <a:pt x="462" y="999"/>
                  </a:cubicBezTo>
                  <a:lnTo>
                    <a:pt x="462" y="999"/>
                  </a:lnTo>
                  <a:lnTo>
                    <a:pt x="564" y="1018"/>
                  </a:lnTo>
                  <a:cubicBezTo>
                    <a:pt x="670" y="1039"/>
                    <a:pt x="740" y="1141"/>
                    <a:pt x="720" y="1248"/>
                  </a:cubicBezTo>
                  <a:lnTo>
                    <a:pt x="720" y="1248"/>
                  </a:lnTo>
                  <a:cubicBezTo>
                    <a:pt x="678" y="1465"/>
                    <a:pt x="815" y="1683"/>
                    <a:pt x="1032" y="1725"/>
                  </a:cubicBezTo>
                  <a:lnTo>
                    <a:pt x="1032" y="1725"/>
                  </a:lnTo>
                  <a:cubicBezTo>
                    <a:pt x="1249" y="1768"/>
                    <a:pt x="1460" y="1625"/>
                    <a:pt x="1500" y="1407"/>
                  </a:cubicBezTo>
                  <a:lnTo>
                    <a:pt x="1500" y="1407"/>
                  </a:lnTo>
                  <a:cubicBezTo>
                    <a:pt x="1541" y="1190"/>
                    <a:pt x="1389" y="982"/>
                    <a:pt x="1172" y="941"/>
                  </a:cubicBezTo>
                  <a:lnTo>
                    <a:pt x="1172" y="941"/>
                  </a:lnTo>
                  <a:cubicBezTo>
                    <a:pt x="1066" y="920"/>
                    <a:pt x="996" y="818"/>
                    <a:pt x="1016" y="711"/>
                  </a:cubicBezTo>
                  <a:lnTo>
                    <a:pt x="1016" y="711"/>
                  </a:lnTo>
                  <a:lnTo>
                    <a:pt x="1036" y="610"/>
                  </a:lnTo>
                  <a:cubicBezTo>
                    <a:pt x="1088" y="337"/>
                    <a:pt x="917" y="65"/>
                    <a:pt x="645" y="10"/>
                  </a:cubicBezTo>
                  <a:lnTo>
                    <a:pt x="645" y="10"/>
                  </a:lnTo>
                  <a:cubicBezTo>
                    <a:pt x="611" y="3"/>
                    <a:pt x="577" y="0"/>
                    <a:pt x="544" y="0"/>
                  </a:cubicBezTo>
                  <a:lnTo>
                    <a:pt x="544" y="0"/>
                  </a:lnTo>
                  <a:cubicBezTo>
                    <a:pt x="305" y="0"/>
                    <a:pt x="93" y="170"/>
                    <a:pt x="49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>
              <a:extLst>
                <a:ext uri="{FF2B5EF4-FFF2-40B4-BE49-F238E27FC236}">
                  <a16:creationId xmlns:a16="http://schemas.microsoft.com/office/drawing/2014/main" id="{0A4E1020-39E8-404F-8543-FAB91D9BB7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3" y="895351"/>
              <a:ext cx="314325" cy="300038"/>
            </a:xfrm>
            <a:custGeom>
              <a:avLst/>
              <a:gdLst>
                <a:gd name="T0" fmla="*/ 109 w 614"/>
                <a:gd name="T1" fmla="*/ 82 h 586"/>
                <a:gd name="T2" fmla="*/ 109 w 614"/>
                <a:gd name="T3" fmla="*/ 477 h 586"/>
                <a:gd name="T4" fmla="*/ 109 w 614"/>
                <a:gd name="T5" fmla="*/ 477 h 586"/>
                <a:gd name="T6" fmla="*/ 504 w 614"/>
                <a:gd name="T7" fmla="*/ 477 h 586"/>
                <a:gd name="T8" fmla="*/ 504 w 614"/>
                <a:gd name="T9" fmla="*/ 477 h 586"/>
                <a:gd name="T10" fmla="*/ 504 w 614"/>
                <a:gd name="T11" fmla="*/ 82 h 586"/>
                <a:gd name="T12" fmla="*/ 504 w 614"/>
                <a:gd name="T13" fmla="*/ 82 h 586"/>
                <a:gd name="T14" fmla="*/ 307 w 614"/>
                <a:gd name="T15" fmla="*/ 0 h 586"/>
                <a:gd name="T16" fmla="*/ 307 w 614"/>
                <a:gd name="T17" fmla="*/ 0 h 586"/>
                <a:gd name="T18" fmla="*/ 109 w 614"/>
                <a:gd name="T19" fmla="*/ 8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4" h="586">
                  <a:moveTo>
                    <a:pt x="109" y="82"/>
                  </a:moveTo>
                  <a:cubicBezTo>
                    <a:pt x="0" y="191"/>
                    <a:pt x="0" y="368"/>
                    <a:pt x="109" y="477"/>
                  </a:cubicBezTo>
                  <a:lnTo>
                    <a:pt x="109" y="477"/>
                  </a:lnTo>
                  <a:cubicBezTo>
                    <a:pt x="218" y="586"/>
                    <a:pt x="395" y="586"/>
                    <a:pt x="504" y="477"/>
                  </a:cubicBezTo>
                  <a:lnTo>
                    <a:pt x="504" y="477"/>
                  </a:lnTo>
                  <a:cubicBezTo>
                    <a:pt x="614" y="368"/>
                    <a:pt x="614" y="191"/>
                    <a:pt x="504" y="82"/>
                  </a:cubicBezTo>
                  <a:lnTo>
                    <a:pt x="504" y="82"/>
                  </a:lnTo>
                  <a:cubicBezTo>
                    <a:pt x="450" y="27"/>
                    <a:pt x="378" y="0"/>
                    <a:pt x="307" y="0"/>
                  </a:cubicBezTo>
                  <a:lnTo>
                    <a:pt x="307" y="0"/>
                  </a:lnTo>
                  <a:cubicBezTo>
                    <a:pt x="235" y="0"/>
                    <a:pt x="164" y="27"/>
                    <a:pt x="109" y="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3FE2938-EF95-4CB9-8B62-4A048E0B0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B15BB7-4595-4B5D-9730-BD9C35E7E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A8F67-D004-431B-BF17-8EC7C7CC9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10282-0AD5-4004-B68F-C97D8EF5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62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E2938-EF95-4CB9-8B62-4A048E0B0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B15BB7-4595-4B5D-9730-BD9C35E7E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A8F67-D004-431B-BF17-8EC7C7CC9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10282-0AD5-4004-B68F-C97D8EF5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854FF3A-2CE6-4761-AE53-96B434DC23EE}"/>
              </a:ext>
            </a:extLst>
          </p:cNvPr>
          <p:cNvSpPr>
            <a:spLocks/>
          </p:cNvSpPr>
          <p:nvPr userDrawn="1"/>
        </p:nvSpPr>
        <p:spPr bwMode="auto">
          <a:xfrm>
            <a:off x="4223544" y="0"/>
            <a:ext cx="7562056" cy="6721476"/>
          </a:xfrm>
          <a:custGeom>
            <a:avLst/>
            <a:gdLst>
              <a:gd name="connsiteX0" fmla="*/ 532677 w 7562056"/>
              <a:gd name="connsiteY0" fmla="*/ 0 h 6721476"/>
              <a:gd name="connsiteX1" fmla="*/ 7026902 w 7562056"/>
              <a:gd name="connsiteY1" fmla="*/ 0 h 6721476"/>
              <a:gd name="connsiteX2" fmla="*/ 7134938 w 7562056"/>
              <a:gd name="connsiteY2" fmla="*/ 62320 h 6721476"/>
              <a:gd name="connsiteX3" fmla="*/ 7562056 w 7562056"/>
              <a:gd name="connsiteY3" fmla="*/ 800154 h 6721476"/>
              <a:gd name="connsiteX4" fmla="*/ 7562056 w 7562056"/>
              <a:gd name="connsiteY4" fmla="*/ 4180828 h 6721476"/>
              <a:gd name="connsiteX5" fmla="*/ 7134938 w 7562056"/>
              <a:gd name="connsiteY5" fmla="*/ 4916095 h 6721476"/>
              <a:gd name="connsiteX6" fmla="*/ 4206860 w 7562056"/>
              <a:gd name="connsiteY6" fmla="*/ 6607717 h 6721476"/>
              <a:gd name="connsiteX7" fmla="*/ 3355196 w 7562056"/>
              <a:gd name="connsiteY7" fmla="*/ 6607717 h 6721476"/>
              <a:gd name="connsiteX8" fmla="*/ 424547 w 7562056"/>
              <a:gd name="connsiteY8" fmla="*/ 4916095 h 6721476"/>
              <a:gd name="connsiteX9" fmla="*/ 0 w 7562056"/>
              <a:gd name="connsiteY9" fmla="*/ 4180828 h 6721476"/>
              <a:gd name="connsiteX10" fmla="*/ 0 w 7562056"/>
              <a:gd name="connsiteY10" fmla="*/ 800154 h 6721476"/>
              <a:gd name="connsiteX11" fmla="*/ 424547 w 7562056"/>
              <a:gd name="connsiteY11" fmla="*/ 62320 h 672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62056" h="6721476">
                <a:moveTo>
                  <a:pt x="532677" y="0"/>
                </a:moveTo>
                <a:lnTo>
                  <a:pt x="7026902" y="0"/>
                </a:lnTo>
                <a:lnTo>
                  <a:pt x="7134938" y="62320"/>
                </a:lnTo>
                <a:cubicBezTo>
                  <a:pt x="7399958" y="216569"/>
                  <a:pt x="7562056" y="496794"/>
                  <a:pt x="7562056" y="800154"/>
                </a:cubicBezTo>
                <a:lnTo>
                  <a:pt x="7562056" y="4180828"/>
                </a:lnTo>
                <a:cubicBezTo>
                  <a:pt x="7562056" y="4484189"/>
                  <a:pt x="7399958" y="4764413"/>
                  <a:pt x="7134938" y="4916095"/>
                </a:cubicBezTo>
                <a:lnTo>
                  <a:pt x="4206860" y="6607717"/>
                </a:lnTo>
                <a:cubicBezTo>
                  <a:pt x="3941840" y="6759396"/>
                  <a:pt x="3617642" y="6759396"/>
                  <a:pt x="3355196" y="6607717"/>
                </a:cubicBezTo>
                <a:lnTo>
                  <a:pt x="424547" y="4916095"/>
                </a:lnTo>
                <a:cubicBezTo>
                  <a:pt x="162101" y="4764413"/>
                  <a:pt x="0" y="4484189"/>
                  <a:pt x="0" y="4180828"/>
                </a:cubicBezTo>
                <a:lnTo>
                  <a:pt x="0" y="800154"/>
                </a:lnTo>
                <a:cubicBezTo>
                  <a:pt x="0" y="496794"/>
                  <a:pt x="162101" y="216569"/>
                  <a:pt x="424547" y="623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b="1" dirty="0">
              <a:solidFill>
                <a:schemeClr val="accent2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D21F653-0A8C-46FD-9307-B51820C66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99" y="1709738"/>
            <a:ext cx="3698654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536F0D-D537-4DFD-9F92-731E3EE4F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5099" y="4589463"/>
            <a:ext cx="369865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DDEC5DD-F096-4CD1-A4AD-6BA80C4030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098" y="6356350"/>
            <a:ext cx="1322390" cy="365125"/>
          </a:xfrm>
        </p:spPr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438A106-5A9B-441C-BD31-81D02402A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56350"/>
            <a:ext cx="3891786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117940F-16C7-4A7E-8174-16427EE3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E585F82-9A75-4266-8FBC-7C782ADE2B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23544" y="0"/>
            <a:ext cx="7562056" cy="6721476"/>
          </a:xfrm>
          <a:custGeom>
            <a:avLst/>
            <a:gdLst>
              <a:gd name="connsiteX0" fmla="*/ 532677 w 7562056"/>
              <a:gd name="connsiteY0" fmla="*/ 0 h 6721476"/>
              <a:gd name="connsiteX1" fmla="*/ 7026902 w 7562056"/>
              <a:gd name="connsiteY1" fmla="*/ 0 h 6721476"/>
              <a:gd name="connsiteX2" fmla="*/ 7134938 w 7562056"/>
              <a:gd name="connsiteY2" fmla="*/ 62320 h 6721476"/>
              <a:gd name="connsiteX3" fmla="*/ 7562056 w 7562056"/>
              <a:gd name="connsiteY3" fmla="*/ 800154 h 6721476"/>
              <a:gd name="connsiteX4" fmla="*/ 7562056 w 7562056"/>
              <a:gd name="connsiteY4" fmla="*/ 4180828 h 6721476"/>
              <a:gd name="connsiteX5" fmla="*/ 7134938 w 7562056"/>
              <a:gd name="connsiteY5" fmla="*/ 4916095 h 6721476"/>
              <a:gd name="connsiteX6" fmla="*/ 4206860 w 7562056"/>
              <a:gd name="connsiteY6" fmla="*/ 6607717 h 6721476"/>
              <a:gd name="connsiteX7" fmla="*/ 3355196 w 7562056"/>
              <a:gd name="connsiteY7" fmla="*/ 6607717 h 6721476"/>
              <a:gd name="connsiteX8" fmla="*/ 424547 w 7562056"/>
              <a:gd name="connsiteY8" fmla="*/ 4916095 h 6721476"/>
              <a:gd name="connsiteX9" fmla="*/ 0 w 7562056"/>
              <a:gd name="connsiteY9" fmla="*/ 4180828 h 6721476"/>
              <a:gd name="connsiteX10" fmla="*/ 0 w 7562056"/>
              <a:gd name="connsiteY10" fmla="*/ 800154 h 6721476"/>
              <a:gd name="connsiteX11" fmla="*/ 424547 w 7562056"/>
              <a:gd name="connsiteY11" fmla="*/ 62320 h 672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62056" h="6721476">
                <a:moveTo>
                  <a:pt x="532677" y="0"/>
                </a:moveTo>
                <a:lnTo>
                  <a:pt x="7026902" y="0"/>
                </a:lnTo>
                <a:lnTo>
                  <a:pt x="7134938" y="62320"/>
                </a:lnTo>
                <a:cubicBezTo>
                  <a:pt x="7399958" y="216569"/>
                  <a:pt x="7562056" y="496794"/>
                  <a:pt x="7562056" y="800154"/>
                </a:cubicBezTo>
                <a:lnTo>
                  <a:pt x="7562056" y="4180828"/>
                </a:lnTo>
                <a:cubicBezTo>
                  <a:pt x="7562056" y="4484189"/>
                  <a:pt x="7399958" y="4764413"/>
                  <a:pt x="7134938" y="4916095"/>
                </a:cubicBezTo>
                <a:lnTo>
                  <a:pt x="4206860" y="6607717"/>
                </a:lnTo>
                <a:cubicBezTo>
                  <a:pt x="3941840" y="6759396"/>
                  <a:pt x="3617642" y="6759396"/>
                  <a:pt x="3355196" y="6607717"/>
                </a:cubicBezTo>
                <a:lnTo>
                  <a:pt x="424547" y="4916095"/>
                </a:lnTo>
                <a:cubicBezTo>
                  <a:pt x="162101" y="4764413"/>
                  <a:pt x="0" y="4484189"/>
                  <a:pt x="0" y="4180828"/>
                </a:cubicBezTo>
                <a:lnTo>
                  <a:pt x="0" y="800154"/>
                </a:lnTo>
                <a:cubicBezTo>
                  <a:pt x="0" y="496794"/>
                  <a:pt x="162101" y="216569"/>
                  <a:pt x="424547" y="6232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79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CAAF14-0F4C-4D0E-9DDA-44215B965E3F}"/>
              </a:ext>
            </a:extLst>
          </p:cNvPr>
          <p:cNvGrpSpPr/>
          <p:nvPr userDrawn="1"/>
        </p:nvGrpSpPr>
        <p:grpSpPr>
          <a:xfrm flipH="1">
            <a:off x="10848528" y="5556220"/>
            <a:ext cx="1145278" cy="1241484"/>
            <a:chOff x="7662863" y="293688"/>
            <a:chExt cx="835026" cy="906463"/>
          </a:xfrm>
        </p:grpSpPr>
        <p:sp>
          <p:nvSpPr>
            <p:cNvPr id="8" name="Freeform 40">
              <a:extLst>
                <a:ext uri="{FF2B5EF4-FFF2-40B4-BE49-F238E27FC236}">
                  <a16:creationId xmlns:a16="http://schemas.microsoft.com/office/drawing/2014/main" id="{3A0D5DB1-1C51-46A8-97F7-0EB249385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293688"/>
              <a:ext cx="792163" cy="906463"/>
            </a:xfrm>
            <a:custGeom>
              <a:avLst/>
              <a:gdLst>
                <a:gd name="T0" fmla="*/ 49 w 1541"/>
                <a:gd name="T1" fmla="*/ 414 h 1768"/>
                <a:gd name="T2" fmla="*/ 462 w 1541"/>
                <a:gd name="T3" fmla="*/ 999 h 1768"/>
                <a:gd name="T4" fmla="*/ 462 w 1541"/>
                <a:gd name="T5" fmla="*/ 999 h 1768"/>
                <a:gd name="T6" fmla="*/ 564 w 1541"/>
                <a:gd name="T7" fmla="*/ 1018 h 1768"/>
                <a:gd name="T8" fmla="*/ 720 w 1541"/>
                <a:gd name="T9" fmla="*/ 1248 h 1768"/>
                <a:gd name="T10" fmla="*/ 720 w 1541"/>
                <a:gd name="T11" fmla="*/ 1248 h 1768"/>
                <a:gd name="T12" fmla="*/ 1032 w 1541"/>
                <a:gd name="T13" fmla="*/ 1725 h 1768"/>
                <a:gd name="T14" fmla="*/ 1032 w 1541"/>
                <a:gd name="T15" fmla="*/ 1725 h 1768"/>
                <a:gd name="T16" fmla="*/ 1500 w 1541"/>
                <a:gd name="T17" fmla="*/ 1407 h 1768"/>
                <a:gd name="T18" fmla="*/ 1500 w 1541"/>
                <a:gd name="T19" fmla="*/ 1407 h 1768"/>
                <a:gd name="T20" fmla="*/ 1172 w 1541"/>
                <a:gd name="T21" fmla="*/ 941 h 1768"/>
                <a:gd name="T22" fmla="*/ 1172 w 1541"/>
                <a:gd name="T23" fmla="*/ 941 h 1768"/>
                <a:gd name="T24" fmla="*/ 1016 w 1541"/>
                <a:gd name="T25" fmla="*/ 711 h 1768"/>
                <a:gd name="T26" fmla="*/ 1016 w 1541"/>
                <a:gd name="T27" fmla="*/ 711 h 1768"/>
                <a:gd name="T28" fmla="*/ 1036 w 1541"/>
                <a:gd name="T29" fmla="*/ 610 h 1768"/>
                <a:gd name="T30" fmla="*/ 645 w 1541"/>
                <a:gd name="T31" fmla="*/ 10 h 1768"/>
                <a:gd name="T32" fmla="*/ 645 w 1541"/>
                <a:gd name="T33" fmla="*/ 10 h 1768"/>
                <a:gd name="T34" fmla="*/ 544 w 1541"/>
                <a:gd name="T35" fmla="*/ 0 h 1768"/>
                <a:gd name="T36" fmla="*/ 544 w 1541"/>
                <a:gd name="T37" fmla="*/ 0 h 1768"/>
                <a:gd name="T38" fmla="*/ 49 w 1541"/>
                <a:gd name="T39" fmla="*/ 414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1" h="1768">
                  <a:moveTo>
                    <a:pt x="49" y="414"/>
                  </a:moveTo>
                  <a:cubicBezTo>
                    <a:pt x="0" y="687"/>
                    <a:pt x="190" y="947"/>
                    <a:pt x="462" y="999"/>
                  </a:cubicBezTo>
                  <a:lnTo>
                    <a:pt x="462" y="999"/>
                  </a:lnTo>
                  <a:lnTo>
                    <a:pt x="564" y="1018"/>
                  </a:lnTo>
                  <a:cubicBezTo>
                    <a:pt x="670" y="1039"/>
                    <a:pt x="740" y="1141"/>
                    <a:pt x="720" y="1248"/>
                  </a:cubicBezTo>
                  <a:lnTo>
                    <a:pt x="720" y="1248"/>
                  </a:lnTo>
                  <a:cubicBezTo>
                    <a:pt x="678" y="1465"/>
                    <a:pt x="815" y="1683"/>
                    <a:pt x="1032" y="1725"/>
                  </a:cubicBezTo>
                  <a:lnTo>
                    <a:pt x="1032" y="1725"/>
                  </a:lnTo>
                  <a:cubicBezTo>
                    <a:pt x="1249" y="1768"/>
                    <a:pt x="1460" y="1625"/>
                    <a:pt x="1500" y="1407"/>
                  </a:cubicBezTo>
                  <a:lnTo>
                    <a:pt x="1500" y="1407"/>
                  </a:lnTo>
                  <a:cubicBezTo>
                    <a:pt x="1541" y="1190"/>
                    <a:pt x="1389" y="982"/>
                    <a:pt x="1172" y="941"/>
                  </a:cubicBezTo>
                  <a:lnTo>
                    <a:pt x="1172" y="941"/>
                  </a:lnTo>
                  <a:cubicBezTo>
                    <a:pt x="1066" y="920"/>
                    <a:pt x="996" y="818"/>
                    <a:pt x="1016" y="711"/>
                  </a:cubicBezTo>
                  <a:lnTo>
                    <a:pt x="1016" y="711"/>
                  </a:lnTo>
                  <a:lnTo>
                    <a:pt x="1036" y="610"/>
                  </a:lnTo>
                  <a:cubicBezTo>
                    <a:pt x="1088" y="337"/>
                    <a:pt x="917" y="65"/>
                    <a:pt x="645" y="10"/>
                  </a:cubicBezTo>
                  <a:lnTo>
                    <a:pt x="645" y="10"/>
                  </a:lnTo>
                  <a:cubicBezTo>
                    <a:pt x="611" y="3"/>
                    <a:pt x="577" y="0"/>
                    <a:pt x="544" y="0"/>
                  </a:cubicBezTo>
                  <a:lnTo>
                    <a:pt x="544" y="0"/>
                  </a:lnTo>
                  <a:cubicBezTo>
                    <a:pt x="305" y="0"/>
                    <a:pt x="93" y="170"/>
                    <a:pt x="49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>
              <a:extLst>
                <a:ext uri="{FF2B5EF4-FFF2-40B4-BE49-F238E27FC236}">
                  <a16:creationId xmlns:a16="http://schemas.microsoft.com/office/drawing/2014/main" id="{EEF8BCD1-8AAE-4E24-89A8-EB6B8DC45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3" y="895351"/>
              <a:ext cx="314325" cy="300038"/>
            </a:xfrm>
            <a:custGeom>
              <a:avLst/>
              <a:gdLst>
                <a:gd name="T0" fmla="*/ 109 w 614"/>
                <a:gd name="T1" fmla="*/ 82 h 586"/>
                <a:gd name="T2" fmla="*/ 109 w 614"/>
                <a:gd name="T3" fmla="*/ 477 h 586"/>
                <a:gd name="T4" fmla="*/ 109 w 614"/>
                <a:gd name="T5" fmla="*/ 477 h 586"/>
                <a:gd name="T6" fmla="*/ 504 w 614"/>
                <a:gd name="T7" fmla="*/ 477 h 586"/>
                <a:gd name="T8" fmla="*/ 504 w 614"/>
                <a:gd name="T9" fmla="*/ 477 h 586"/>
                <a:gd name="T10" fmla="*/ 504 w 614"/>
                <a:gd name="T11" fmla="*/ 82 h 586"/>
                <a:gd name="T12" fmla="*/ 504 w 614"/>
                <a:gd name="T13" fmla="*/ 82 h 586"/>
                <a:gd name="T14" fmla="*/ 307 w 614"/>
                <a:gd name="T15" fmla="*/ 0 h 586"/>
                <a:gd name="T16" fmla="*/ 307 w 614"/>
                <a:gd name="T17" fmla="*/ 0 h 586"/>
                <a:gd name="T18" fmla="*/ 109 w 614"/>
                <a:gd name="T19" fmla="*/ 8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4" h="586">
                  <a:moveTo>
                    <a:pt x="109" y="82"/>
                  </a:moveTo>
                  <a:cubicBezTo>
                    <a:pt x="0" y="191"/>
                    <a:pt x="0" y="368"/>
                    <a:pt x="109" y="477"/>
                  </a:cubicBezTo>
                  <a:lnTo>
                    <a:pt x="109" y="477"/>
                  </a:lnTo>
                  <a:cubicBezTo>
                    <a:pt x="218" y="586"/>
                    <a:pt x="395" y="586"/>
                    <a:pt x="504" y="477"/>
                  </a:cubicBezTo>
                  <a:lnTo>
                    <a:pt x="504" y="477"/>
                  </a:lnTo>
                  <a:cubicBezTo>
                    <a:pt x="614" y="368"/>
                    <a:pt x="614" y="191"/>
                    <a:pt x="504" y="82"/>
                  </a:cubicBezTo>
                  <a:lnTo>
                    <a:pt x="504" y="82"/>
                  </a:lnTo>
                  <a:cubicBezTo>
                    <a:pt x="450" y="27"/>
                    <a:pt x="378" y="0"/>
                    <a:pt x="307" y="0"/>
                  </a:cubicBezTo>
                  <a:lnTo>
                    <a:pt x="307" y="0"/>
                  </a:lnTo>
                  <a:cubicBezTo>
                    <a:pt x="235" y="0"/>
                    <a:pt x="164" y="27"/>
                    <a:pt x="109" y="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82DD25C-66E5-4F53-AA69-EDB83093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Autofit/>
          </a:bodyPr>
          <a:lstStyle>
            <a:lvl1pPr>
              <a:defRPr sz="239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B5E7F-DB0C-42F3-9FF1-86C17191E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897A-5DCC-400B-B196-7E816796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70F4-EF07-41F2-BB11-C291CB1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96568-E4B6-41E2-BEEB-6D9A3658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276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844703D-FD65-489B-93B5-1CACC08F257C}"/>
              </a:ext>
            </a:extLst>
          </p:cNvPr>
          <p:cNvSpPr/>
          <p:nvPr userDrawn="1"/>
        </p:nvSpPr>
        <p:spPr>
          <a:xfrm>
            <a:off x="838200" y="831488"/>
            <a:ext cx="10515600" cy="4856674"/>
          </a:xfrm>
          <a:prstGeom prst="roundRect">
            <a:avLst>
              <a:gd name="adj" fmla="val 10989"/>
            </a:avLst>
          </a:prstGeom>
          <a:solidFill>
            <a:schemeClr val="tx1"/>
          </a:solidFill>
          <a:ln>
            <a:noFill/>
          </a:ln>
          <a:effectLst>
            <a:outerShdw blurRad="381000" dist="190500" dir="2700000" algn="tl" rotWithShape="0">
              <a:prstClr val="black">
                <a:alpha val="75000"/>
              </a:prstClr>
            </a:outerShdw>
          </a:effec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lang="en-US" sz="4050" b="1">
              <a:solidFill>
                <a:schemeClr val="accent2"/>
              </a:solidFill>
            </a:endParaRP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A03C8AA3-48B3-4F30-AD14-4115D55B8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43410" y="843861"/>
            <a:ext cx="9505181" cy="48443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5E755C-4715-465F-9203-C6456633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D5D7C4-3EFC-492C-AADE-B9EC12958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B570E-8AE2-4891-896B-D277CE7F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9BC2E413-A937-43E8-AFB1-3AEBB6BDC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95654" y="5157192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6F293D7-7108-4ADE-88E1-A069BCD34E5E}"/>
              </a:ext>
            </a:extLst>
          </p:cNvPr>
          <p:cNvSpPr/>
          <p:nvPr userDrawn="1"/>
        </p:nvSpPr>
        <p:spPr>
          <a:xfrm>
            <a:off x="9825258" y="4485729"/>
            <a:ext cx="1804843" cy="1563432"/>
          </a:xfrm>
          <a:custGeom>
            <a:avLst/>
            <a:gdLst>
              <a:gd name="connsiteX0" fmla="*/ 707397 w 1314337"/>
              <a:gd name="connsiteY0" fmla="*/ 0 h 1138535"/>
              <a:gd name="connsiteX1" fmla="*/ 1314337 w 1314337"/>
              <a:gd name="connsiteY1" fmla="*/ 0 h 1138535"/>
              <a:gd name="connsiteX2" fmla="*/ 1314337 w 1314337"/>
              <a:gd name="connsiteY2" fmla="*/ 467413 h 1138535"/>
              <a:gd name="connsiteX3" fmla="*/ 1206902 w 1314337"/>
              <a:gd name="connsiteY3" fmla="*/ 875528 h 1138535"/>
              <a:gd name="connsiteX4" fmla="*/ 839947 w 1314337"/>
              <a:gd name="connsiteY4" fmla="*/ 1138535 h 1138535"/>
              <a:gd name="connsiteX5" fmla="*/ 707397 w 1314337"/>
              <a:gd name="connsiteY5" fmla="*/ 890178 h 1138535"/>
              <a:gd name="connsiteX6" fmla="*/ 929942 w 1314337"/>
              <a:gd name="connsiteY6" fmla="*/ 740187 h 1138535"/>
              <a:gd name="connsiteX7" fmla="*/ 997612 w 1314337"/>
              <a:gd name="connsiteY7" fmla="*/ 563687 h 1138535"/>
              <a:gd name="connsiteX8" fmla="*/ 707397 w 1314337"/>
              <a:gd name="connsiteY8" fmla="*/ 563687 h 1138535"/>
              <a:gd name="connsiteX9" fmla="*/ 0 w 1314337"/>
              <a:gd name="connsiteY9" fmla="*/ 0 h 1138535"/>
              <a:gd name="connsiteX10" fmla="*/ 606939 w 1314337"/>
              <a:gd name="connsiteY10" fmla="*/ 0 h 1138535"/>
              <a:gd name="connsiteX11" fmla="*/ 606939 w 1314337"/>
              <a:gd name="connsiteY11" fmla="*/ 467413 h 1138535"/>
              <a:gd name="connsiteX12" fmla="*/ 499504 w 1314337"/>
              <a:gd name="connsiteY12" fmla="*/ 875528 h 1138535"/>
              <a:gd name="connsiteX13" fmla="*/ 132550 w 1314337"/>
              <a:gd name="connsiteY13" fmla="*/ 1138535 h 1138535"/>
              <a:gd name="connsiteX14" fmla="*/ 0 w 1314337"/>
              <a:gd name="connsiteY14" fmla="*/ 890178 h 1138535"/>
              <a:gd name="connsiteX15" fmla="*/ 222544 w 1314337"/>
              <a:gd name="connsiteY15" fmla="*/ 740187 h 1138535"/>
              <a:gd name="connsiteX16" fmla="*/ 290214 w 1314337"/>
              <a:gd name="connsiteY16" fmla="*/ 563687 h 1138535"/>
              <a:gd name="connsiteX17" fmla="*/ 0 w 1314337"/>
              <a:gd name="connsiteY17" fmla="*/ 563687 h 113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14337" h="1138535">
                <a:moveTo>
                  <a:pt x="707397" y="0"/>
                </a:moveTo>
                <a:lnTo>
                  <a:pt x="1314337" y="0"/>
                </a:lnTo>
                <a:lnTo>
                  <a:pt x="1314337" y="467413"/>
                </a:lnTo>
                <a:cubicBezTo>
                  <a:pt x="1314337" y="639496"/>
                  <a:pt x="1278525" y="775534"/>
                  <a:pt x="1206902" y="875528"/>
                </a:cubicBezTo>
                <a:cubicBezTo>
                  <a:pt x="1135278" y="975522"/>
                  <a:pt x="1012960" y="1063191"/>
                  <a:pt x="839947" y="1138535"/>
                </a:cubicBezTo>
                <a:lnTo>
                  <a:pt x="707397" y="890178"/>
                </a:lnTo>
                <a:cubicBezTo>
                  <a:pt x="815298" y="839949"/>
                  <a:pt x="889479" y="789952"/>
                  <a:pt x="929942" y="740187"/>
                </a:cubicBezTo>
                <a:cubicBezTo>
                  <a:pt x="970404" y="690423"/>
                  <a:pt x="992961" y="631589"/>
                  <a:pt x="997612" y="563687"/>
                </a:cubicBezTo>
                <a:lnTo>
                  <a:pt x="707397" y="563687"/>
                </a:lnTo>
                <a:close/>
                <a:moveTo>
                  <a:pt x="0" y="0"/>
                </a:moveTo>
                <a:lnTo>
                  <a:pt x="606939" y="0"/>
                </a:lnTo>
                <a:lnTo>
                  <a:pt x="606939" y="467413"/>
                </a:lnTo>
                <a:cubicBezTo>
                  <a:pt x="606939" y="639496"/>
                  <a:pt x="571127" y="775534"/>
                  <a:pt x="499504" y="875528"/>
                </a:cubicBezTo>
                <a:cubicBezTo>
                  <a:pt x="427880" y="975522"/>
                  <a:pt x="305562" y="1063191"/>
                  <a:pt x="132550" y="1138535"/>
                </a:cubicBezTo>
                <a:lnTo>
                  <a:pt x="0" y="890178"/>
                </a:lnTo>
                <a:cubicBezTo>
                  <a:pt x="107900" y="839949"/>
                  <a:pt x="182081" y="789952"/>
                  <a:pt x="222544" y="740187"/>
                </a:cubicBezTo>
                <a:cubicBezTo>
                  <a:pt x="263007" y="690423"/>
                  <a:pt x="285563" y="631589"/>
                  <a:pt x="290214" y="563687"/>
                </a:cubicBezTo>
                <a:lnTo>
                  <a:pt x="0" y="56368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381000" dist="190500" dir="2700000" algn="tl" rotWithShape="0">
              <a:prstClr val="black">
                <a:alpha val="75000"/>
              </a:prstClr>
            </a:outerShdw>
          </a:effectLst>
        </p:spPr>
        <p:txBody>
          <a:bodyPr rot="0" spcFirstLastPara="0" vertOverflow="overflow" horzOverflow="overflow" vert="horz" wrap="square" lIns="38576" tIns="19289" rIns="38576" bIns="19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3038" b="1">
              <a:solidFill>
                <a:schemeClr val="accent2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F73D529-A9A0-4C62-B556-D3C81D61FEFC}"/>
              </a:ext>
            </a:extLst>
          </p:cNvPr>
          <p:cNvSpPr/>
          <p:nvPr userDrawn="1"/>
        </p:nvSpPr>
        <p:spPr>
          <a:xfrm>
            <a:off x="559080" y="187610"/>
            <a:ext cx="1804843" cy="1563432"/>
          </a:xfrm>
          <a:custGeom>
            <a:avLst/>
            <a:gdLst>
              <a:gd name="connsiteX0" fmla="*/ 1183182 w 1314337"/>
              <a:gd name="connsiteY0" fmla="*/ 0 h 1138535"/>
              <a:gd name="connsiteX1" fmla="*/ 1314337 w 1314337"/>
              <a:gd name="connsiteY1" fmla="*/ 248357 h 1138535"/>
              <a:gd name="connsiteX2" fmla="*/ 1092490 w 1314337"/>
              <a:gd name="connsiteY2" fmla="*/ 398348 h 1138535"/>
              <a:gd name="connsiteX3" fmla="*/ 1024122 w 1314337"/>
              <a:gd name="connsiteY3" fmla="*/ 574849 h 1138535"/>
              <a:gd name="connsiteX4" fmla="*/ 1314337 w 1314337"/>
              <a:gd name="connsiteY4" fmla="*/ 574849 h 1138535"/>
              <a:gd name="connsiteX5" fmla="*/ 1314337 w 1314337"/>
              <a:gd name="connsiteY5" fmla="*/ 1138535 h 1138535"/>
              <a:gd name="connsiteX6" fmla="*/ 707397 w 1314337"/>
              <a:gd name="connsiteY6" fmla="*/ 1138535 h 1138535"/>
              <a:gd name="connsiteX7" fmla="*/ 707397 w 1314337"/>
              <a:gd name="connsiteY7" fmla="*/ 671122 h 1138535"/>
              <a:gd name="connsiteX8" fmla="*/ 814833 w 1314337"/>
              <a:gd name="connsiteY8" fmla="*/ 263705 h 1138535"/>
              <a:gd name="connsiteX9" fmla="*/ 1183182 w 1314337"/>
              <a:gd name="connsiteY9" fmla="*/ 0 h 1138535"/>
              <a:gd name="connsiteX10" fmla="*/ 475784 w 1314337"/>
              <a:gd name="connsiteY10" fmla="*/ 0 h 1138535"/>
              <a:gd name="connsiteX11" fmla="*/ 606939 w 1314337"/>
              <a:gd name="connsiteY11" fmla="*/ 248357 h 1138535"/>
              <a:gd name="connsiteX12" fmla="*/ 385092 w 1314337"/>
              <a:gd name="connsiteY12" fmla="*/ 398348 h 1138535"/>
              <a:gd name="connsiteX13" fmla="*/ 316724 w 1314337"/>
              <a:gd name="connsiteY13" fmla="*/ 574849 h 1138535"/>
              <a:gd name="connsiteX14" fmla="*/ 606939 w 1314337"/>
              <a:gd name="connsiteY14" fmla="*/ 574849 h 1138535"/>
              <a:gd name="connsiteX15" fmla="*/ 606939 w 1314337"/>
              <a:gd name="connsiteY15" fmla="*/ 1138535 h 1138535"/>
              <a:gd name="connsiteX16" fmla="*/ 0 w 1314337"/>
              <a:gd name="connsiteY16" fmla="*/ 1138535 h 1138535"/>
              <a:gd name="connsiteX17" fmla="*/ 0 w 1314337"/>
              <a:gd name="connsiteY17" fmla="*/ 671122 h 1138535"/>
              <a:gd name="connsiteX18" fmla="*/ 107435 w 1314337"/>
              <a:gd name="connsiteY18" fmla="*/ 263705 h 1138535"/>
              <a:gd name="connsiteX19" fmla="*/ 475784 w 1314337"/>
              <a:gd name="connsiteY19" fmla="*/ 0 h 113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14337" h="1138535">
                <a:moveTo>
                  <a:pt x="1183182" y="0"/>
                </a:moveTo>
                <a:lnTo>
                  <a:pt x="1314337" y="248357"/>
                </a:lnTo>
                <a:cubicBezTo>
                  <a:pt x="1207367" y="298586"/>
                  <a:pt x="1133418" y="348583"/>
                  <a:pt x="1092490" y="398348"/>
                </a:cubicBezTo>
                <a:cubicBezTo>
                  <a:pt x="1051562" y="448112"/>
                  <a:pt x="1028773" y="506946"/>
                  <a:pt x="1024122" y="574849"/>
                </a:cubicBezTo>
                <a:lnTo>
                  <a:pt x="1314337" y="574849"/>
                </a:lnTo>
                <a:lnTo>
                  <a:pt x="1314337" y="1138535"/>
                </a:lnTo>
                <a:lnTo>
                  <a:pt x="707397" y="1138535"/>
                </a:lnTo>
                <a:lnTo>
                  <a:pt x="707397" y="671122"/>
                </a:lnTo>
                <a:cubicBezTo>
                  <a:pt x="707397" y="499039"/>
                  <a:pt x="743209" y="363234"/>
                  <a:pt x="814833" y="263705"/>
                </a:cubicBezTo>
                <a:cubicBezTo>
                  <a:pt x="886456" y="164176"/>
                  <a:pt x="1009239" y="76274"/>
                  <a:pt x="1183182" y="0"/>
                </a:cubicBezTo>
                <a:close/>
                <a:moveTo>
                  <a:pt x="475784" y="0"/>
                </a:moveTo>
                <a:lnTo>
                  <a:pt x="606939" y="248357"/>
                </a:lnTo>
                <a:cubicBezTo>
                  <a:pt x="499969" y="298586"/>
                  <a:pt x="426020" y="348583"/>
                  <a:pt x="385092" y="398348"/>
                </a:cubicBezTo>
                <a:cubicBezTo>
                  <a:pt x="344165" y="448112"/>
                  <a:pt x="321375" y="506946"/>
                  <a:pt x="316724" y="574849"/>
                </a:cubicBezTo>
                <a:lnTo>
                  <a:pt x="606939" y="574849"/>
                </a:lnTo>
                <a:lnTo>
                  <a:pt x="606939" y="1138535"/>
                </a:lnTo>
                <a:lnTo>
                  <a:pt x="0" y="1138535"/>
                </a:lnTo>
                <a:lnTo>
                  <a:pt x="0" y="671122"/>
                </a:lnTo>
                <a:cubicBezTo>
                  <a:pt x="0" y="499039"/>
                  <a:pt x="35811" y="363234"/>
                  <a:pt x="107435" y="263705"/>
                </a:cubicBezTo>
                <a:cubicBezTo>
                  <a:pt x="179058" y="164176"/>
                  <a:pt x="301842" y="76274"/>
                  <a:pt x="47578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381000" dist="190500" dir="2700000" algn="tl" rotWithShape="0">
              <a:prstClr val="black">
                <a:alpha val="75000"/>
              </a:prstClr>
            </a:outerShdw>
          </a:effectLst>
        </p:spPr>
        <p:txBody>
          <a:bodyPr rot="0" spcFirstLastPara="0" vertOverflow="overflow" horzOverflow="overflow" vert="horz" wrap="square" lIns="38576" tIns="19289" rIns="38576" bIns="19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3038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6339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5E755C-4715-465F-9203-C6456633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D5D7C4-3EFC-492C-AADE-B9EC12958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B570E-8AE2-4891-896B-D277CE7F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2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6F47F-AA91-4217-B185-2B5003B4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0500B-CB6E-4F01-AE5A-145D2C52A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45FC32-62DA-4C29-AC47-9346B0102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B9FD3-4DC9-4005-8084-8D6B4100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3B07D-A6EF-413A-A0F7-B19F5B2E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B32C7-6203-4E15-BACF-B7EE4BA46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2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hoto1 (Ligh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EE292-5A4A-403F-AF29-E99CE55E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CAC78-C815-4139-B49C-CE5A48FE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845C2-CBA0-41DD-B16C-5A84A8B5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8150D-20B0-4165-8FBD-143CC3271017}"/>
              </a:ext>
            </a:extLst>
          </p:cNvPr>
          <p:cNvGrpSpPr/>
          <p:nvPr userDrawn="1"/>
        </p:nvGrpSpPr>
        <p:grpSpPr>
          <a:xfrm flipH="1">
            <a:off x="3215680" y="564127"/>
            <a:ext cx="2002524" cy="2170740"/>
            <a:chOff x="7662863" y="293688"/>
            <a:chExt cx="835026" cy="906463"/>
          </a:xfrm>
        </p:grpSpPr>
        <p:sp>
          <p:nvSpPr>
            <p:cNvPr id="8" name="Freeform 40">
              <a:extLst>
                <a:ext uri="{FF2B5EF4-FFF2-40B4-BE49-F238E27FC236}">
                  <a16:creationId xmlns:a16="http://schemas.microsoft.com/office/drawing/2014/main" id="{7B26FD61-1DB5-4544-BA6E-19ECE7ED7B0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293688"/>
              <a:ext cx="792163" cy="906463"/>
            </a:xfrm>
            <a:custGeom>
              <a:avLst/>
              <a:gdLst>
                <a:gd name="T0" fmla="*/ 49 w 1541"/>
                <a:gd name="T1" fmla="*/ 414 h 1768"/>
                <a:gd name="T2" fmla="*/ 462 w 1541"/>
                <a:gd name="T3" fmla="*/ 999 h 1768"/>
                <a:gd name="T4" fmla="*/ 462 w 1541"/>
                <a:gd name="T5" fmla="*/ 999 h 1768"/>
                <a:gd name="T6" fmla="*/ 564 w 1541"/>
                <a:gd name="T7" fmla="*/ 1018 h 1768"/>
                <a:gd name="T8" fmla="*/ 720 w 1541"/>
                <a:gd name="T9" fmla="*/ 1248 h 1768"/>
                <a:gd name="T10" fmla="*/ 720 w 1541"/>
                <a:gd name="T11" fmla="*/ 1248 h 1768"/>
                <a:gd name="T12" fmla="*/ 1032 w 1541"/>
                <a:gd name="T13" fmla="*/ 1725 h 1768"/>
                <a:gd name="T14" fmla="*/ 1032 w 1541"/>
                <a:gd name="T15" fmla="*/ 1725 h 1768"/>
                <a:gd name="T16" fmla="*/ 1500 w 1541"/>
                <a:gd name="T17" fmla="*/ 1407 h 1768"/>
                <a:gd name="T18" fmla="*/ 1500 w 1541"/>
                <a:gd name="T19" fmla="*/ 1407 h 1768"/>
                <a:gd name="T20" fmla="*/ 1172 w 1541"/>
                <a:gd name="T21" fmla="*/ 941 h 1768"/>
                <a:gd name="T22" fmla="*/ 1172 w 1541"/>
                <a:gd name="T23" fmla="*/ 941 h 1768"/>
                <a:gd name="T24" fmla="*/ 1016 w 1541"/>
                <a:gd name="T25" fmla="*/ 711 h 1768"/>
                <a:gd name="T26" fmla="*/ 1016 w 1541"/>
                <a:gd name="T27" fmla="*/ 711 h 1768"/>
                <a:gd name="T28" fmla="*/ 1036 w 1541"/>
                <a:gd name="T29" fmla="*/ 610 h 1768"/>
                <a:gd name="T30" fmla="*/ 645 w 1541"/>
                <a:gd name="T31" fmla="*/ 10 h 1768"/>
                <a:gd name="T32" fmla="*/ 645 w 1541"/>
                <a:gd name="T33" fmla="*/ 10 h 1768"/>
                <a:gd name="T34" fmla="*/ 544 w 1541"/>
                <a:gd name="T35" fmla="*/ 0 h 1768"/>
                <a:gd name="T36" fmla="*/ 544 w 1541"/>
                <a:gd name="T37" fmla="*/ 0 h 1768"/>
                <a:gd name="T38" fmla="*/ 49 w 1541"/>
                <a:gd name="T39" fmla="*/ 414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1" h="1768">
                  <a:moveTo>
                    <a:pt x="49" y="414"/>
                  </a:moveTo>
                  <a:cubicBezTo>
                    <a:pt x="0" y="687"/>
                    <a:pt x="190" y="947"/>
                    <a:pt x="462" y="999"/>
                  </a:cubicBezTo>
                  <a:lnTo>
                    <a:pt x="462" y="999"/>
                  </a:lnTo>
                  <a:lnTo>
                    <a:pt x="564" y="1018"/>
                  </a:lnTo>
                  <a:cubicBezTo>
                    <a:pt x="670" y="1039"/>
                    <a:pt x="740" y="1141"/>
                    <a:pt x="720" y="1248"/>
                  </a:cubicBezTo>
                  <a:lnTo>
                    <a:pt x="720" y="1248"/>
                  </a:lnTo>
                  <a:cubicBezTo>
                    <a:pt x="678" y="1465"/>
                    <a:pt x="815" y="1683"/>
                    <a:pt x="1032" y="1725"/>
                  </a:cubicBezTo>
                  <a:lnTo>
                    <a:pt x="1032" y="1725"/>
                  </a:lnTo>
                  <a:cubicBezTo>
                    <a:pt x="1249" y="1768"/>
                    <a:pt x="1460" y="1625"/>
                    <a:pt x="1500" y="1407"/>
                  </a:cubicBezTo>
                  <a:lnTo>
                    <a:pt x="1500" y="1407"/>
                  </a:lnTo>
                  <a:cubicBezTo>
                    <a:pt x="1541" y="1190"/>
                    <a:pt x="1389" y="982"/>
                    <a:pt x="1172" y="941"/>
                  </a:cubicBezTo>
                  <a:lnTo>
                    <a:pt x="1172" y="941"/>
                  </a:lnTo>
                  <a:cubicBezTo>
                    <a:pt x="1066" y="920"/>
                    <a:pt x="996" y="818"/>
                    <a:pt x="1016" y="711"/>
                  </a:cubicBezTo>
                  <a:lnTo>
                    <a:pt x="1016" y="711"/>
                  </a:lnTo>
                  <a:lnTo>
                    <a:pt x="1036" y="610"/>
                  </a:lnTo>
                  <a:cubicBezTo>
                    <a:pt x="1088" y="337"/>
                    <a:pt x="917" y="65"/>
                    <a:pt x="645" y="10"/>
                  </a:cubicBezTo>
                  <a:lnTo>
                    <a:pt x="645" y="10"/>
                  </a:lnTo>
                  <a:cubicBezTo>
                    <a:pt x="611" y="3"/>
                    <a:pt x="577" y="0"/>
                    <a:pt x="544" y="0"/>
                  </a:cubicBezTo>
                  <a:lnTo>
                    <a:pt x="544" y="0"/>
                  </a:lnTo>
                  <a:cubicBezTo>
                    <a:pt x="305" y="0"/>
                    <a:pt x="93" y="170"/>
                    <a:pt x="49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>
              <a:extLst>
                <a:ext uri="{FF2B5EF4-FFF2-40B4-BE49-F238E27FC236}">
                  <a16:creationId xmlns:a16="http://schemas.microsoft.com/office/drawing/2014/main" id="{0CCFB5CE-2248-47C8-9962-58EA89A3E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3" y="895351"/>
              <a:ext cx="314325" cy="300038"/>
            </a:xfrm>
            <a:custGeom>
              <a:avLst/>
              <a:gdLst>
                <a:gd name="T0" fmla="*/ 109 w 614"/>
                <a:gd name="T1" fmla="*/ 82 h 586"/>
                <a:gd name="T2" fmla="*/ 109 w 614"/>
                <a:gd name="T3" fmla="*/ 477 h 586"/>
                <a:gd name="T4" fmla="*/ 109 w 614"/>
                <a:gd name="T5" fmla="*/ 477 h 586"/>
                <a:gd name="T6" fmla="*/ 504 w 614"/>
                <a:gd name="T7" fmla="*/ 477 h 586"/>
                <a:gd name="T8" fmla="*/ 504 w 614"/>
                <a:gd name="T9" fmla="*/ 477 h 586"/>
                <a:gd name="T10" fmla="*/ 504 w 614"/>
                <a:gd name="T11" fmla="*/ 82 h 586"/>
                <a:gd name="T12" fmla="*/ 504 w 614"/>
                <a:gd name="T13" fmla="*/ 82 h 586"/>
                <a:gd name="T14" fmla="*/ 307 w 614"/>
                <a:gd name="T15" fmla="*/ 0 h 586"/>
                <a:gd name="T16" fmla="*/ 307 w 614"/>
                <a:gd name="T17" fmla="*/ 0 h 586"/>
                <a:gd name="T18" fmla="*/ 109 w 614"/>
                <a:gd name="T19" fmla="*/ 8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4" h="586">
                  <a:moveTo>
                    <a:pt x="109" y="82"/>
                  </a:moveTo>
                  <a:cubicBezTo>
                    <a:pt x="0" y="191"/>
                    <a:pt x="0" y="368"/>
                    <a:pt x="109" y="477"/>
                  </a:cubicBezTo>
                  <a:lnTo>
                    <a:pt x="109" y="477"/>
                  </a:lnTo>
                  <a:cubicBezTo>
                    <a:pt x="218" y="586"/>
                    <a:pt x="395" y="586"/>
                    <a:pt x="504" y="477"/>
                  </a:cubicBezTo>
                  <a:lnTo>
                    <a:pt x="504" y="477"/>
                  </a:lnTo>
                  <a:cubicBezTo>
                    <a:pt x="614" y="368"/>
                    <a:pt x="614" y="191"/>
                    <a:pt x="504" y="82"/>
                  </a:cubicBezTo>
                  <a:lnTo>
                    <a:pt x="504" y="82"/>
                  </a:lnTo>
                  <a:cubicBezTo>
                    <a:pt x="450" y="27"/>
                    <a:pt x="378" y="0"/>
                    <a:pt x="307" y="0"/>
                  </a:cubicBezTo>
                  <a:lnTo>
                    <a:pt x="307" y="0"/>
                  </a:lnTo>
                  <a:cubicBezTo>
                    <a:pt x="235" y="0"/>
                    <a:pt x="164" y="27"/>
                    <a:pt x="109" y="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4D18E92-A1E0-447F-AE0C-46E218BFA8F5}"/>
              </a:ext>
            </a:extLst>
          </p:cNvPr>
          <p:cNvSpPr>
            <a:spLocks/>
          </p:cNvSpPr>
          <p:nvPr userDrawn="1"/>
        </p:nvSpPr>
        <p:spPr bwMode="auto">
          <a:xfrm>
            <a:off x="4038601" y="1709738"/>
            <a:ext cx="4114799" cy="4604475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4050" b="1" dirty="0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624E2-0D6E-4EE7-A9BC-6DC9F61DE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2247987"/>
            <a:ext cx="41148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F178C3-AF1B-4640-9A86-A6BB7FE5B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677724"/>
            <a:ext cx="4114800" cy="83950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7773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43D72-9D3D-4F56-86D5-B465FC3D2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3E4490-E1AE-41C5-A3D8-A13EFDD4F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C2A24-00C6-4626-AFB1-F3E9CD4BF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A3B39-8771-4BA2-AE35-B9F03335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2F4E5-45FD-4114-A8C1-5E5A44B1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BBD6A-432E-4568-A31D-F656C7A7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911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0829F-FAE1-46B6-913F-66F858EE0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BC9C02-9CC9-4E3C-B0AC-6B097A97F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9608C-FD8B-468E-BFFE-E5780665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82595-38A5-4C07-9E86-395419CEE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54A46-405E-40A6-90F8-759C508E5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15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1D9723-64D6-4009-805A-750DC0F30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28BE3B-CE03-48AC-AF26-41A298CBE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C3052-B266-4F14-AB3C-41AC98954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A54A7-907E-4B80-B9DB-8966D925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AC758-7883-44D2-A1A7-A777D596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768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624E2-0D6E-4EE7-A9BC-6DC9F61DE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5824" y="661293"/>
            <a:ext cx="774035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F178C3-AF1B-4640-9A86-A6BB7FE5B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4096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EE292-5A4A-403F-AF29-E99CE55E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CAC78-C815-4139-B49C-CE5A48FE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845C2-CBA0-41DD-B16C-5A84A8B5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8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hoto 0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624E2-0D6E-4EE7-A9BC-6DC9F61DE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F178C3-AF1B-4640-9A86-A6BB7FE5B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EE292-5A4A-403F-AF29-E99CE55E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CAC78-C815-4139-B49C-CE5A48FE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845C2-CBA0-41DD-B16C-5A84A8B5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2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624E2-0D6E-4EE7-A9BC-6DC9F61DE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F178C3-AF1B-4640-9A86-A6BB7FE5B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EE292-5A4A-403F-AF29-E99CE55E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CAC78-C815-4139-B49C-CE5A48FE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845C2-CBA0-41DD-B16C-5A84A8B5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4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5E831-A3B9-4C4A-B5E4-FDB5CE9D2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341DE-7CD9-4174-8D57-A601D0B30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2856"/>
            <a:ext cx="10515600" cy="40441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CAD4A-07D3-455F-9C6A-5D8332D1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0746E-C061-4D99-AA02-B2F40BD3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FC427-481A-4056-81DC-D3D394E52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1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A8F8963-6CA1-478E-9C79-A0E1C2AA7C36}"/>
              </a:ext>
            </a:extLst>
          </p:cNvPr>
          <p:cNvGrpSpPr/>
          <p:nvPr userDrawn="1"/>
        </p:nvGrpSpPr>
        <p:grpSpPr>
          <a:xfrm flipH="1">
            <a:off x="10848528" y="5556220"/>
            <a:ext cx="1145278" cy="1241484"/>
            <a:chOff x="7662863" y="293688"/>
            <a:chExt cx="835026" cy="906463"/>
          </a:xfrm>
        </p:grpSpPr>
        <p:sp>
          <p:nvSpPr>
            <p:cNvPr id="10" name="Freeform 40">
              <a:extLst>
                <a:ext uri="{FF2B5EF4-FFF2-40B4-BE49-F238E27FC236}">
                  <a16:creationId xmlns:a16="http://schemas.microsoft.com/office/drawing/2014/main" id="{310D6563-04FA-473B-A393-8F386F221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293688"/>
              <a:ext cx="792163" cy="906463"/>
            </a:xfrm>
            <a:custGeom>
              <a:avLst/>
              <a:gdLst>
                <a:gd name="T0" fmla="*/ 49 w 1541"/>
                <a:gd name="T1" fmla="*/ 414 h 1768"/>
                <a:gd name="T2" fmla="*/ 462 w 1541"/>
                <a:gd name="T3" fmla="*/ 999 h 1768"/>
                <a:gd name="T4" fmla="*/ 462 w 1541"/>
                <a:gd name="T5" fmla="*/ 999 h 1768"/>
                <a:gd name="T6" fmla="*/ 564 w 1541"/>
                <a:gd name="T7" fmla="*/ 1018 h 1768"/>
                <a:gd name="T8" fmla="*/ 720 w 1541"/>
                <a:gd name="T9" fmla="*/ 1248 h 1768"/>
                <a:gd name="T10" fmla="*/ 720 w 1541"/>
                <a:gd name="T11" fmla="*/ 1248 h 1768"/>
                <a:gd name="T12" fmla="*/ 1032 w 1541"/>
                <a:gd name="T13" fmla="*/ 1725 h 1768"/>
                <a:gd name="T14" fmla="*/ 1032 w 1541"/>
                <a:gd name="T15" fmla="*/ 1725 h 1768"/>
                <a:gd name="T16" fmla="*/ 1500 w 1541"/>
                <a:gd name="T17" fmla="*/ 1407 h 1768"/>
                <a:gd name="T18" fmla="*/ 1500 w 1541"/>
                <a:gd name="T19" fmla="*/ 1407 h 1768"/>
                <a:gd name="T20" fmla="*/ 1172 w 1541"/>
                <a:gd name="T21" fmla="*/ 941 h 1768"/>
                <a:gd name="T22" fmla="*/ 1172 w 1541"/>
                <a:gd name="T23" fmla="*/ 941 h 1768"/>
                <a:gd name="T24" fmla="*/ 1016 w 1541"/>
                <a:gd name="T25" fmla="*/ 711 h 1768"/>
                <a:gd name="T26" fmla="*/ 1016 w 1541"/>
                <a:gd name="T27" fmla="*/ 711 h 1768"/>
                <a:gd name="T28" fmla="*/ 1036 w 1541"/>
                <a:gd name="T29" fmla="*/ 610 h 1768"/>
                <a:gd name="T30" fmla="*/ 645 w 1541"/>
                <a:gd name="T31" fmla="*/ 10 h 1768"/>
                <a:gd name="T32" fmla="*/ 645 w 1541"/>
                <a:gd name="T33" fmla="*/ 10 h 1768"/>
                <a:gd name="T34" fmla="*/ 544 w 1541"/>
                <a:gd name="T35" fmla="*/ 0 h 1768"/>
                <a:gd name="T36" fmla="*/ 544 w 1541"/>
                <a:gd name="T37" fmla="*/ 0 h 1768"/>
                <a:gd name="T38" fmla="*/ 49 w 1541"/>
                <a:gd name="T39" fmla="*/ 414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1" h="1768">
                  <a:moveTo>
                    <a:pt x="49" y="414"/>
                  </a:moveTo>
                  <a:cubicBezTo>
                    <a:pt x="0" y="687"/>
                    <a:pt x="190" y="947"/>
                    <a:pt x="462" y="999"/>
                  </a:cubicBezTo>
                  <a:lnTo>
                    <a:pt x="462" y="999"/>
                  </a:lnTo>
                  <a:lnTo>
                    <a:pt x="564" y="1018"/>
                  </a:lnTo>
                  <a:cubicBezTo>
                    <a:pt x="670" y="1039"/>
                    <a:pt x="740" y="1141"/>
                    <a:pt x="720" y="1248"/>
                  </a:cubicBezTo>
                  <a:lnTo>
                    <a:pt x="720" y="1248"/>
                  </a:lnTo>
                  <a:cubicBezTo>
                    <a:pt x="678" y="1465"/>
                    <a:pt x="815" y="1683"/>
                    <a:pt x="1032" y="1725"/>
                  </a:cubicBezTo>
                  <a:lnTo>
                    <a:pt x="1032" y="1725"/>
                  </a:lnTo>
                  <a:cubicBezTo>
                    <a:pt x="1249" y="1768"/>
                    <a:pt x="1460" y="1625"/>
                    <a:pt x="1500" y="1407"/>
                  </a:cubicBezTo>
                  <a:lnTo>
                    <a:pt x="1500" y="1407"/>
                  </a:lnTo>
                  <a:cubicBezTo>
                    <a:pt x="1541" y="1190"/>
                    <a:pt x="1389" y="982"/>
                    <a:pt x="1172" y="941"/>
                  </a:cubicBezTo>
                  <a:lnTo>
                    <a:pt x="1172" y="941"/>
                  </a:lnTo>
                  <a:cubicBezTo>
                    <a:pt x="1066" y="920"/>
                    <a:pt x="996" y="818"/>
                    <a:pt x="1016" y="711"/>
                  </a:cubicBezTo>
                  <a:lnTo>
                    <a:pt x="1016" y="711"/>
                  </a:lnTo>
                  <a:lnTo>
                    <a:pt x="1036" y="610"/>
                  </a:lnTo>
                  <a:cubicBezTo>
                    <a:pt x="1088" y="337"/>
                    <a:pt x="917" y="65"/>
                    <a:pt x="645" y="10"/>
                  </a:cubicBezTo>
                  <a:lnTo>
                    <a:pt x="645" y="10"/>
                  </a:lnTo>
                  <a:cubicBezTo>
                    <a:pt x="611" y="3"/>
                    <a:pt x="577" y="0"/>
                    <a:pt x="544" y="0"/>
                  </a:cubicBezTo>
                  <a:lnTo>
                    <a:pt x="544" y="0"/>
                  </a:lnTo>
                  <a:cubicBezTo>
                    <a:pt x="305" y="0"/>
                    <a:pt x="93" y="170"/>
                    <a:pt x="49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1">
              <a:extLst>
                <a:ext uri="{FF2B5EF4-FFF2-40B4-BE49-F238E27FC236}">
                  <a16:creationId xmlns:a16="http://schemas.microsoft.com/office/drawing/2014/main" id="{3F51C554-6434-4921-87C1-9920C7B76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3" y="895351"/>
              <a:ext cx="314325" cy="300038"/>
            </a:xfrm>
            <a:custGeom>
              <a:avLst/>
              <a:gdLst>
                <a:gd name="T0" fmla="*/ 109 w 614"/>
                <a:gd name="T1" fmla="*/ 82 h 586"/>
                <a:gd name="T2" fmla="*/ 109 w 614"/>
                <a:gd name="T3" fmla="*/ 477 h 586"/>
                <a:gd name="T4" fmla="*/ 109 w 614"/>
                <a:gd name="T5" fmla="*/ 477 h 586"/>
                <a:gd name="T6" fmla="*/ 504 w 614"/>
                <a:gd name="T7" fmla="*/ 477 h 586"/>
                <a:gd name="T8" fmla="*/ 504 w 614"/>
                <a:gd name="T9" fmla="*/ 477 h 586"/>
                <a:gd name="T10" fmla="*/ 504 w 614"/>
                <a:gd name="T11" fmla="*/ 82 h 586"/>
                <a:gd name="T12" fmla="*/ 504 w 614"/>
                <a:gd name="T13" fmla="*/ 82 h 586"/>
                <a:gd name="T14" fmla="*/ 307 w 614"/>
                <a:gd name="T15" fmla="*/ 0 h 586"/>
                <a:gd name="T16" fmla="*/ 307 w 614"/>
                <a:gd name="T17" fmla="*/ 0 h 586"/>
                <a:gd name="T18" fmla="*/ 109 w 614"/>
                <a:gd name="T19" fmla="*/ 8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4" h="586">
                  <a:moveTo>
                    <a:pt x="109" y="82"/>
                  </a:moveTo>
                  <a:cubicBezTo>
                    <a:pt x="0" y="191"/>
                    <a:pt x="0" y="368"/>
                    <a:pt x="109" y="477"/>
                  </a:cubicBezTo>
                  <a:lnTo>
                    <a:pt x="109" y="477"/>
                  </a:lnTo>
                  <a:cubicBezTo>
                    <a:pt x="218" y="586"/>
                    <a:pt x="395" y="586"/>
                    <a:pt x="504" y="477"/>
                  </a:cubicBezTo>
                  <a:lnTo>
                    <a:pt x="504" y="477"/>
                  </a:lnTo>
                  <a:cubicBezTo>
                    <a:pt x="614" y="368"/>
                    <a:pt x="614" y="191"/>
                    <a:pt x="504" y="82"/>
                  </a:cubicBezTo>
                  <a:lnTo>
                    <a:pt x="504" y="82"/>
                  </a:lnTo>
                  <a:cubicBezTo>
                    <a:pt x="450" y="27"/>
                    <a:pt x="378" y="0"/>
                    <a:pt x="307" y="0"/>
                  </a:cubicBezTo>
                  <a:lnTo>
                    <a:pt x="307" y="0"/>
                  </a:lnTo>
                  <a:cubicBezTo>
                    <a:pt x="235" y="0"/>
                    <a:pt x="164" y="27"/>
                    <a:pt x="109" y="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AC5E831-A3B9-4C4A-B5E4-FDB5CE9D2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802" y="365125"/>
            <a:ext cx="962899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341DE-7CD9-4174-8D57-A601D0B30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2856"/>
            <a:ext cx="10515600" cy="40441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CAD4A-07D3-455F-9C6A-5D8332D1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0746E-C061-4D99-AA02-B2F40BD3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FC427-481A-4056-81DC-D3D394E52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86E8303-48F1-45A4-AD05-2B427D3E7E24}"/>
              </a:ext>
            </a:extLst>
          </p:cNvPr>
          <p:cNvSpPr>
            <a:spLocks/>
          </p:cNvSpPr>
          <p:nvPr userDrawn="1"/>
        </p:nvSpPr>
        <p:spPr bwMode="auto">
          <a:xfrm>
            <a:off x="263352" y="211931"/>
            <a:ext cx="1461451" cy="163536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4050" b="1" dirty="0">
              <a:solidFill>
                <a:schemeClr val="accent2"/>
              </a:solidFill>
            </a:endParaRP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ABD82E82-27C2-405F-BC4E-895206B92A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2554" y="464170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solidFill>
                  <a:schemeClr val="tx1"/>
                </a:solidFill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11284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Chapter (Ligh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A8F8963-6CA1-478E-9C79-A0E1C2AA7C36}"/>
              </a:ext>
            </a:extLst>
          </p:cNvPr>
          <p:cNvGrpSpPr/>
          <p:nvPr userDrawn="1"/>
        </p:nvGrpSpPr>
        <p:grpSpPr>
          <a:xfrm flipH="1">
            <a:off x="10848528" y="5556220"/>
            <a:ext cx="1145278" cy="1241484"/>
            <a:chOff x="7662863" y="293688"/>
            <a:chExt cx="835026" cy="906463"/>
          </a:xfrm>
        </p:grpSpPr>
        <p:sp>
          <p:nvSpPr>
            <p:cNvPr id="10" name="Freeform 40">
              <a:extLst>
                <a:ext uri="{FF2B5EF4-FFF2-40B4-BE49-F238E27FC236}">
                  <a16:creationId xmlns:a16="http://schemas.microsoft.com/office/drawing/2014/main" id="{310D6563-04FA-473B-A393-8F386F221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293688"/>
              <a:ext cx="792163" cy="906463"/>
            </a:xfrm>
            <a:custGeom>
              <a:avLst/>
              <a:gdLst>
                <a:gd name="T0" fmla="*/ 49 w 1541"/>
                <a:gd name="T1" fmla="*/ 414 h 1768"/>
                <a:gd name="T2" fmla="*/ 462 w 1541"/>
                <a:gd name="T3" fmla="*/ 999 h 1768"/>
                <a:gd name="T4" fmla="*/ 462 w 1541"/>
                <a:gd name="T5" fmla="*/ 999 h 1768"/>
                <a:gd name="T6" fmla="*/ 564 w 1541"/>
                <a:gd name="T7" fmla="*/ 1018 h 1768"/>
                <a:gd name="T8" fmla="*/ 720 w 1541"/>
                <a:gd name="T9" fmla="*/ 1248 h 1768"/>
                <a:gd name="T10" fmla="*/ 720 w 1541"/>
                <a:gd name="T11" fmla="*/ 1248 h 1768"/>
                <a:gd name="T12" fmla="*/ 1032 w 1541"/>
                <a:gd name="T13" fmla="*/ 1725 h 1768"/>
                <a:gd name="T14" fmla="*/ 1032 w 1541"/>
                <a:gd name="T15" fmla="*/ 1725 h 1768"/>
                <a:gd name="T16" fmla="*/ 1500 w 1541"/>
                <a:gd name="T17" fmla="*/ 1407 h 1768"/>
                <a:gd name="T18" fmla="*/ 1500 w 1541"/>
                <a:gd name="T19" fmla="*/ 1407 h 1768"/>
                <a:gd name="T20" fmla="*/ 1172 w 1541"/>
                <a:gd name="T21" fmla="*/ 941 h 1768"/>
                <a:gd name="T22" fmla="*/ 1172 w 1541"/>
                <a:gd name="T23" fmla="*/ 941 h 1768"/>
                <a:gd name="T24" fmla="*/ 1016 w 1541"/>
                <a:gd name="T25" fmla="*/ 711 h 1768"/>
                <a:gd name="T26" fmla="*/ 1016 w 1541"/>
                <a:gd name="T27" fmla="*/ 711 h 1768"/>
                <a:gd name="T28" fmla="*/ 1036 w 1541"/>
                <a:gd name="T29" fmla="*/ 610 h 1768"/>
                <a:gd name="T30" fmla="*/ 645 w 1541"/>
                <a:gd name="T31" fmla="*/ 10 h 1768"/>
                <a:gd name="T32" fmla="*/ 645 w 1541"/>
                <a:gd name="T33" fmla="*/ 10 h 1768"/>
                <a:gd name="T34" fmla="*/ 544 w 1541"/>
                <a:gd name="T35" fmla="*/ 0 h 1768"/>
                <a:gd name="T36" fmla="*/ 544 w 1541"/>
                <a:gd name="T37" fmla="*/ 0 h 1768"/>
                <a:gd name="T38" fmla="*/ 49 w 1541"/>
                <a:gd name="T39" fmla="*/ 414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1" h="1768">
                  <a:moveTo>
                    <a:pt x="49" y="414"/>
                  </a:moveTo>
                  <a:cubicBezTo>
                    <a:pt x="0" y="687"/>
                    <a:pt x="190" y="947"/>
                    <a:pt x="462" y="999"/>
                  </a:cubicBezTo>
                  <a:lnTo>
                    <a:pt x="462" y="999"/>
                  </a:lnTo>
                  <a:lnTo>
                    <a:pt x="564" y="1018"/>
                  </a:lnTo>
                  <a:cubicBezTo>
                    <a:pt x="670" y="1039"/>
                    <a:pt x="740" y="1141"/>
                    <a:pt x="720" y="1248"/>
                  </a:cubicBezTo>
                  <a:lnTo>
                    <a:pt x="720" y="1248"/>
                  </a:lnTo>
                  <a:cubicBezTo>
                    <a:pt x="678" y="1465"/>
                    <a:pt x="815" y="1683"/>
                    <a:pt x="1032" y="1725"/>
                  </a:cubicBezTo>
                  <a:lnTo>
                    <a:pt x="1032" y="1725"/>
                  </a:lnTo>
                  <a:cubicBezTo>
                    <a:pt x="1249" y="1768"/>
                    <a:pt x="1460" y="1625"/>
                    <a:pt x="1500" y="1407"/>
                  </a:cubicBezTo>
                  <a:lnTo>
                    <a:pt x="1500" y="1407"/>
                  </a:lnTo>
                  <a:cubicBezTo>
                    <a:pt x="1541" y="1190"/>
                    <a:pt x="1389" y="982"/>
                    <a:pt x="1172" y="941"/>
                  </a:cubicBezTo>
                  <a:lnTo>
                    <a:pt x="1172" y="941"/>
                  </a:lnTo>
                  <a:cubicBezTo>
                    <a:pt x="1066" y="920"/>
                    <a:pt x="996" y="818"/>
                    <a:pt x="1016" y="711"/>
                  </a:cubicBezTo>
                  <a:lnTo>
                    <a:pt x="1016" y="711"/>
                  </a:lnTo>
                  <a:lnTo>
                    <a:pt x="1036" y="610"/>
                  </a:lnTo>
                  <a:cubicBezTo>
                    <a:pt x="1088" y="337"/>
                    <a:pt x="917" y="65"/>
                    <a:pt x="645" y="10"/>
                  </a:cubicBezTo>
                  <a:lnTo>
                    <a:pt x="645" y="10"/>
                  </a:lnTo>
                  <a:cubicBezTo>
                    <a:pt x="611" y="3"/>
                    <a:pt x="577" y="0"/>
                    <a:pt x="544" y="0"/>
                  </a:cubicBezTo>
                  <a:lnTo>
                    <a:pt x="544" y="0"/>
                  </a:lnTo>
                  <a:cubicBezTo>
                    <a:pt x="305" y="0"/>
                    <a:pt x="93" y="170"/>
                    <a:pt x="49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1">
              <a:extLst>
                <a:ext uri="{FF2B5EF4-FFF2-40B4-BE49-F238E27FC236}">
                  <a16:creationId xmlns:a16="http://schemas.microsoft.com/office/drawing/2014/main" id="{3F51C554-6434-4921-87C1-9920C7B76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3" y="895351"/>
              <a:ext cx="314325" cy="300038"/>
            </a:xfrm>
            <a:custGeom>
              <a:avLst/>
              <a:gdLst>
                <a:gd name="T0" fmla="*/ 109 w 614"/>
                <a:gd name="T1" fmla="*/ 82 h 586"/>
                <a:gd name="T2" fmla="*/ 109 w 614"/>
                <a:gd name="T3" fmla="*/ 477 h 586"/>
                <a:gd name="T4" fmla="*/ 109 w 614"/>
                <a:gd name="T5" fmla="*/ 477 h 586"/>
                <a:gd name="T6" fmla="*/ 504 w 614"/>
                <a:gd name="T7" fmla="*/ 477 h 586"/>
                <a:gd name="T8" fmla="*/ 504 w 614"/>
                <a:gd name="T9" fmla="*/ 477 h 586"/>
                <a:gd name="T10" fmla="*/ 504 w 614"/>
                <a:gd name="T11" fmla="*/ 82 h 586"/>
                <a:gd name="T12" fmla="*/ 504 w 614"/>
                <a:gd name="T13" fmla="*/ 82 h 586"/>
                <a:gd name="T14" fmla="*/ 307 w 614"/>
                <a:gd name="T15" fmla="*/ 0 h 586"/>
                <a:gd name="T16" fmla="*/ 307 w 614"/>
                <a:gd name="T17" fmla="*/ 0 h 586"/>
                <a:gd name="T18" fmla="*/ 109 w 614"/>
                <a:gd name="T19" fmla="*/ 8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4" h="586">
                  <a:moveTo>
                    <a:pt x="109" y="82"/>
                  </a:moveTo>
                  <a:cubicBezTo>
                    <a:pt x="0" y="191"/>
                    <a:pt x="0" y="368"/>
                    <a:pt x="109" y="477"/>
                  </a:cubicBezTo>
                  <a:lnTo>
                    <a:pt x="109" y="477"/>
                  </a:lnTo>
                  <a:cubicBezTo>
                    <a:pt x="218" y="586"/>
                    <a:pt x="395" y="586"/>
                    <a:pt x="504" y="477"/>
                  </a:cubicBezTo>
                  <a:lnTo>
                    <a:pt x="504" y="477"/>
                  </a:lnTo>
                  <a:cubicBezTo>
                    <a:pt x="614" y="368"/>
                    <a:pt x="614" y="191"/>
                    <a:pt x="504" y="82"/>
                  </a:cubicBezTo>
                  <a:lnTo>
                    <a:pt x="504" y="82"/>
                  </a:lnTo>
                  <a:cubicBezTo>
                    <a:pt x="450" y="27"/>
                    <a:pt x="378" y="0"/>
                    <a:pt x="307" y="0"/>
                  </a:cubicBezTo>
                  <a:lnTo>
                    <a:pt x="307" y="0"/>
                  </a:lnTo>
                  <a:cubicBezTo>
                    <a:pt x="235" y="0"/>
                    <a:pt x="164" y="27"/>
                    <a:pt x="109" y="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AC5E831-A3B9-4C4A-B5E4-FDB5CE9D2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802" y="365125"/>
            <a:ext cx="9628998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341DE-7CD9-4174-8D57-A601D0B30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2856"/>
            <a:ext cx="10515600" cy="404410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CAD4A-07D3-455F-9C6A-5D8332D1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0746E-C061-4D99-AA02-B2F40BD3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FC427-481A-4056-81DC-D3D394E52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86E8303-48F1-45A4-AD05-2B427D3E7E24}"/>
              </a:ext>
            </a:extLst>
          </p:cNvPr>
          <p:cNvSpPr>
            <a:spLocks/>
          </p:cNvSpPr>
          <p:nvPr userDrawn="1"/>
        </p:nvSpPr>
        <p:spPr bwMode="auto">
          <a:xfrm>
            <a:off x="263352" y="211931"/>
            <a:ext cx="1461451" cy="163536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4050" b="1" dirty="0">
              <a:solidFill>
                <a:schemeClr val="accent2"/>
              </a:solidFill>
            </a:endParaRP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ABD82E82-27C2-405F-BC4E-895206B92A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2554" y="464170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solidFill>
                  <a:schemeClr val="tx1"/>
                </a:solidFill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7890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7B1371-D999-4596-99D3-4DF326072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8ADF3-23B9-4D2D-9652-8FD88A8F3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0847"/>
            <a:ext cx="10515600" cy="411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0D980-5CB4-42CE-99CF-A8114F49E5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06BCC-AE84-4505-A903-D9967DD94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754D9-607B-4A5A-A969-B3B81F333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56C22B4-381E-481C-AFD8-67FB4DE2EDC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83F006-1434-4427-9164-A20D11AC35E5}"/>
              </a:ext>
            </a:extLst>
          </p:cNvPr>
          <p:cNvSpPr/>
          <p:nvPr userDrawn="1"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402782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64" r:id="rId2"/>
    <p:sldLayoutId id="2147483970" r:id="rId3"/>
    <p:sldLayoutId id="2147483960" r:id="rId4"/>
    <p:sldLayoutId id="2147483959" r:id="rId5"/>
    <p:sldLayoutId id="2147483962" r:id="rId6"/>
    <p:sldLayoutId id="2147483949" r:id="rId7"/>
    <p:sldLayoutId id="2147483972" r:id="rId8"/>
    <p:sldLayoutId id="2147483973" r:id="rId9"/>
    <p:sldLayoutId id="2147483950" r:id="rId10"/>
    <p:sldLayoutId id="2147483981" r:id="rId11"/>
    <p:sldLayoutId id="2147483966" r:id="rId12"/>
    <p:sldLayoutId id="2147483967" r:id="rId13"/>
    <p:sldLayoutId id="2147483977" r:id="rId14"/>
    <p:sldLayoutId id="2147483969" r:id="rId15"/>
    <p:sldLayoutId id="2147483971" r:id="rId16"/>
    <p:sldLayoutId id="2147483978" r:id="rId17"/>
    <p:sldLayoutId id="2147483963" r:id="rId18"/>
    <p:sldLayoutId id="2147483965" r:id="rId19"/>
    <p:sldLayoutId id="2147483951" r:id="rId20"/>
    <p:sldLayoutId id="2147483980" r:id="rId21"/>
    <p:sldLayoutId id="2147483952" r:id="rId22"/>
    <p:sldLayoutId id="2147483953" r:id="rId23"/>
    <p:sldLayoutId id="2147483979" r:id="rId24"/>
    <p:sldLayoutId id="2147483974" r:id="rId25"/>
    <p:sldLayoutId id="2147483975" r:id="rId26"/>
    <p:sldLayoutId id="2147483954" r:id="rId27"/>
    <p:sldLayoutId id="2147483976" r:id="rId28"/>
    <p:sldLayoutId id="2147483955" r:id="rId29"/>
    <p:sldLayoutId id="2147483956" r:id="rId30"/>
    <p:sldLayoutId id="2147483957" r:id="rId31"/>
    <p:sldLayoutId id="2147483958" r:id="rId32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0714F9A-57FC-47D3-A196-531173ED6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14909"/>
            <a:ext cx="4114799" cy="2852737"/>
          </a:xfrm>
        </p:spPr>
        <p:txBody>
          <a:bodyPr>
            <a:normAutofit/>
          </a:bodyPr>
          <a:lstStyle/>
          <a:p>
            <a:r>
              <a:rPr lang="fr-FR" sz="2400" i="1" dirty="0"/>
              <a:t>Discrimination en situation de recrutement et taille de </a:t>
            </a:r>
            <a:r>
              <a:rPr lang="fr-FR" sz="2400" i="1" dirty="0" smtClean="0"/>
              <a:t>l’organisation, pour </a:t>
            </a:r>
            <a:r>
              <a:rPr lang="fr-FR" sz="2400" i="1" dirty="0"/>
              <a:t>un usage raisonné des représentations sociales en communication organisationnelle.</a:t>
            </a:r>
            <a:endParaRPr lang="fr-FR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4511824" cy="216024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Colloque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Darkside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Le “</a:t>
            </a:r>
            <a:r>
              <a:rPr lang="en-US" sz="2800" dirty="0" err="1" smtClean="0">
                <a:solidFill>
                  <a:schemeClr val="bg1"/>
                </a:solidFill>
              </a:rPr>
              <a:t>côté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obscur</a:t>
            </a:r>
            <a:r>
              <a:rPr lang="en-US" sz="2800" dirty="0" smtClean="0">
                <a:solidFill>
                  <a:schemeClr val="bg1"/>
                </a:solidFill>
              </a:rPr>
              <a:t>” de la communication des </a:t>
            </a:r>
            <a:r>
              <a:rPr lang="en-US" sz="2800" dirty="0" err="1" smtClean="0">
                <a:solidFill>
                  <a:schemeClr val="bg1"/>
                </a:solidFill>
              </a:rPr>
              <a:t>organisations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Pessac, Mars 2019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347BC-016E-4BF1-A45B-9C8E0091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2B4-381E-481C-AFD8-67FB4DE2EDCA}" type="slidenum">
              <a:rPr lang="en-US" smtClean="0"/>
              <a:t>1</a:t>
            </a:fld>
            <a:endParaRPr lang="en-US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079776" y="4797152"/>
            <a:ext cx="4114799" cy="1500187"/>
          </a:xfrm>
        </p:spPr>
        <p:txBody>
          <a:bodyPr/>
          <a:lstStyle/>
          <a:p>
            <a:r>
              <a:rPr lang="en-US" dirty="0"/>
              <a:t>D. Pélissier, IDETCOM, Université Toulouse </a:t>
            </a:r>
            <a:r>
              <a:rPr lang="en-US" dirty="0" smtClean="0"/>
              <a:t>Capitole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6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9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7752184" y="760200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Nuances</a:t>
            </a:r>
            <a:endParaRPr lang="en-US" sz="2000" b="1" dirty="0"/>
          </a:p>
        </p:txBody>
      </p:sp>
      <p:sp>
        <p:nvSpPr>
          <p:cNvPr id="33" name="Subtitle 1"/>
          <p:cNvSpPr txBox="1">
            <a:spLocks/>
          </p:cNvSpPr>
          <p:nvPr/>
        </p:nvSpPr>
        <p:spPr>
          <a:xfrm>
            <a:off x="35189" y="2024043"/>
            <a:ext cx="11521280" cy="165576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964872" y="1983366"/>
            <a:ext cx="9194708" cy="797561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2"/>
                </a:solidFill>
              </a:rPr>
              <a:t>Représentations sociales, la nécessité d’un positionnement scientifique dans un courant de recherche protéiforme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13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-24680" y="-11607"/>
            <a:ext cx="10184260" cy="63229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/>
              <a:t>Discrimination en situation de recrutement et taille de l’organisation</a:t>
            </a:r>
            <a:endParaRPr lang="en-US" sz="2000" b="1" dirty="0">
              <a:latin typeface="+mj-lt"/>
            </a:endParaRPr>
          </a:p>
        </p:txBody>
      </p:sp>
      <p:sp>
        <p:nvSpPr>
          <p:cNvPr id="14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220377" y="2132203"/>
            <a:ext cx="525931" cy="499886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/>
              <a:t>2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234" y="22570"/>
            <a:ext cx="1813473" cy="2433796"/>
          </a:xfrm>
          <a:prstGeom prst="rect">
            <a:avLst/>
          </a:prstGeom>
        </p:spPr>
      </p:pic>
      <p:sp>
        <p:nvSpPr>
          <p:cNvPr id="20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5165668" y="768865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Taille</a:t>
            </a:r>
            <a:endParaRPr lang="en-US" sz="2000" b="1" dirty="0"/>
          </a:p>
        </p:txBody>
      </p:sp>
      <p:sp>
        <p:nvSpPr>
          <p:cNvPr id="21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2582834" y="760199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Positionnement</a:t>
            </a:r>
            <a:endParaRPr lang="en-US" sz="2000" b="1" dirty="0"/>
          </a:p>
        </p:txBody>
      </p:sp>
      <p:sp>
        <p:nvSpPr>
          <p:cNvPr id="22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0" y="752108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Choix</a:t>
            </a:r>
            <a:endParaRPr lang="en-US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487488" y="2890543"/>
            <a:ext cx="867209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bg1"/>
                </a:solidFill>
              </a:rPr>
              <a:t>Une méthode de recherche qualitative, non directive et réflexive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964872" y="2863147"/>
            <a:ext cx="450183" cy="43752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/>
              <a:t>2.2</a:t>
            </a:r>
            <a:endParaRPr lang="en-US" sz="20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995744" y="3720199"/>
            <a:ext cx="91947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Approche qualitative :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	</a:t>
            </a:r>
          </a:p>
          <a:p>
            <a:r>
              <a:rPr lang="fr-FR" sz="2400" dirty="0">
                <a:solidFill>
                  <a:schemeClr val="bg1"/>
                </a:solidFill>
              </a:rPr>
              <a:t>	</a:t>
            </a:r>
            <a:r>
              <a:rPr lang="fr-FR" sz="2400" dirty="0" smtClean="0">
                <a:solidFill>
                  <a:schemeClr val="bg1"/>
                </a:solidFill>
              </a:rPr>
              <a:t>Focus groups et autoconfrontation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	88 jeunes diplômé.es, bac+5, école ingénieur et IAE</a:t>
            </a:r>
          </a:p>
        </p:txBody>
      </p:sp>
    </p:spTree>
    <p:extLst>
      <p:ext uri="{BB962C8B-B14F-4D97-AF65-F5344CB8AC3E}">
        <p14:creationId xmlns:p14="http://schemas.microsoft.com/office/powerpoint/2010/main" val="280741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9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7752184" y="760200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Nuances</a:t>
            </a:r>
            <a:endParaRPr lang="en-US" sz="2000" b="1" dirty="0"/>
          </a:p>
        </p:txBody>
      </p:sp>
      <p:sp>
        <p:nvSpPr>
          <p:cNvPr id="33" name="Subtitle 1"/>
          <p:cNvSpPr txBox="1">
            <a:spLocks/>
          </p:cNvSpPr>
          <p:nvPr/>
        </p:nvSpPr>
        <p:spPr>
          <a:xfrm>
            <a:off x="35189" y="2024043"/>
            <a:ext cx="11521280" cy="165576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964872" y="1983366"/>
            <a:ext cx="9194708" cy="797561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2"/>
                </a:solidFill>
              </a:rPr>
              <a:t>Représentations sociales, la nécessité d’un positionnement scientifique dans un courant de recherche protéiforme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13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-24680" y="-11607"/>
            <a:ext cx="10184260" cy="63229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/>
              <a:t>Discrimination en situation de recrutement et taille de l’organisation</a:t>
            </a:r>
            <a:endParaRPr lang="en-US" sz="2000" b="1" dirty="0">
              <a:latin typeface="+mj-lt"/>
            </a:endParaRPr>
          </a:p>
        </p:txBody>
      </p:sp>
      <p:sp>
        <p:nvSpPr>
          <p:cNvPr id="14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220377" y="2132203"/>
            <a:ext cx="525931" cy="499886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/>
              <a:t>2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234" y="22570"/>
            <a:ext cx="1813473" cy="2433796"/>
          </a:xfrm>
          <a:prstGeom prst="rect">
            <a:avLst/>
          </a:prstGeom>
        </p:spPr>
      </p:pic>
      <p:sp>
        <p:nvSpPr>
          <p:cNvPr id="20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5165668" y="768865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Taille</a:t>
            </a:r>
            <a:endParaRPr lang="en-US" sz="2000" b="1" dirty="0"/>
          </a:p>
        </p:txBody>
      </p:sp>
      <p:sp>
        <p:nvSpPr>
          <p:cNvPr id="21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2582834" y="760199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Positionnement</a:t>
            </a:r>
            <a:endParaRPr lang="en-US" sz="2000" b="1" dirty="0"/>
          </a:p>
        </p:txBody>
      </p:sp>
      <p:sp>
        <p:nvSpPr>
          <p:cNvPr id="22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0" y="752108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Choix</a:t>
            </a:r>
            <a:endParaRPr lang="en-US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487488" y="2890543"/>
            <a:ext cx="867209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bg1"/>
                </a:solidFill>
              </a:rPr>
              <a:t>Une méthode de recherche qualitative, non directive et réflexive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964872" y="2863147"/>
            <a:ext cx="450183" cy="43752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/>
              <a:t>2.2</a:t>
            </a:r>
            <a:endParaRPr lang="en-US" sz="20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781482" y="3761762"/>
            <a:ext cx="9564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Approche non directive :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	</a:t>
            </a:r>
          </a:p>
          <a:p>
            <a:r>
              <a:rPr lang="fr-FR" sz="2400" dirty="0">
                <a:solidFill>
                  <a:schemeClr val="bg1"/>
                </a:solidFill>
              </a:rPr>
              <a:t>	</a:t>
            </a:r>
            <a:r>
              <a:rPr lang="fr-FR" sz="2400" dirty="0" smtClean="0">
                <a:solidFill>
                  <a:schemeClr val="bg1"/>
                </a:solidFill>
              </a:rPr>
              <a:t>Rester ouvert aux représentations sociales</a:t>
            </a:r>
          </a:p>
          <a:p>
            <a:r>
              <a:rPr lang="fr-FR" sz="2400" dirty="0">
                <a:solidFill>
                  <a:schemeClr val="bg1"/>
                </a:solidFill>
              </a:rPr>
              <a:t>	</a:t>
            </a:r>
            <a:r>
              <a:rPr lang="fr-FR" sz="2400" dirty="0" smtClean="0">
                <a:solidFill>
                  <a:schemeClr val="bg1"/>
                </a:solidFill>
              </a:rPr>
              <a:t>Influence du dispositif de recherche sur les représentations sociales</a:t>
            </a:r>
          </a:p>
        </p:txBody>
      </p:sp>
    </p:spTree>
    <p:extLst>
      <p:ext uri="{BB962C8B-B14F-4D97-AF65-F5344CB8AC3E}">
        <p14:creationId xmlns:p14="http://schemas.microsoft.com/office/powerpoint/2010/main" val="30443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9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7752184" y="760200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Nuances</a:t>
            </a:r>
            <a:endParaRPr lang="en-US" sz="2000" b="1" dirty="0"/>
          </a:p>
        </p:txBody>
      </p:sp>
      <p:sp>
        <p:nvSpPr>
          <p:cNvPr id="33" name="Subtitle 1"/>
          <p:cNvSpPr txBox="1">
            <a:spLocks/>
          </p:cNvSpPr>
          <p:nvPr/>
        </p:nvSpPr>
        <p:spPr>
          <a:xfrm>
            <a:off x="35189" y="2024043"/>
            <a:ext cx="11521280" cy="165576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964872" y="1983366"/>
            <a:ext cx="9194708" cy="797561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2"/>
                </a:solidFill>
              </a:rPr>
              <a:t>Représentations sociales, la nécessité d’un positionnement scientifique dans un courant de recherche protéiforme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13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-24680" y="-11607"/>
            <a:ext cx="10184260" cy="63229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/>
              <a:t>Discrimination en situation de recrutement et taille de l’organisation</a:t>
            </a:r>
            <a:endParaRPr lang="en-US" sz="2000" b="1" dirty="0">
              <a:latin typeface="+mj-lt"/>
            </a:endParaRPr>
          </a:p>
        </p:txBody>
      </p:sp>
      <p:sp>
        <p:nvSpPr>
          <p:cNvPr id="14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220377" y="2132203"/>
            <a:ext cx="525931" cy="499886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/>
              <a:t>2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234" y="22570"/>
            <a:ext cx="1813473" cy="2433796"/>
          </a:xfrm>
          <a:prstGeom prst="rect">
            <a:avLst/>
          </a:prstGeom>
        </p:spPr>
      </p:pic>
      <p:sp>
        <p:nvSpPr>
          <p:cNvPr id="20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5165668" y="768865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Taille</a:t>
            </a:r>
            <a:endParaRPr lang="en-US" sz="2000" b="1" dirty="0"/>
          </a:p>
        </p:txBody>
      </p:sp>
      <p:sp>
        <p:nvSpPr>
          <p:cNvPr id="21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2582834" y="760199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Positionnement</a:t>
            </a:r>
            <a:endParaRPr lang="en-US" sz="2000" b="1" dirty="0"/>
          </a:p>
        </p:txBody>
      </p:sp>
      <p:sp>
        <p:nvSpPr>
          <p:cNvPr id="22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0" y="752108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Choix</a:t>
            </a:r>
            <a:endParaRPr lang="en-US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487488" y="2890543"/>
            <a:ext cx="867209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bg1"/>
                </a:solidFill>
              </a:rPr>
              <a:t>Une méthode de recherche qualitative, non directive et réflexive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964872" y="2863147"/>
            <a:ext cx="450183" cy="43752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/>
              <a:t>2.2</a:t>
            </a:r>
            <a:endParaRPr lang="en-US" sz="20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995096" y="3421690"/>
            <a:ext cx="9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Approche réflexive :</a:t>
            </a:r>
          </a:p>
          <a:p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	</a:t>
            </a:r>
            <a:r>
              <a:rPr lang="fr-FR" sz="2400" dirty="0" smtClean="0">
                <a:solidFill>
                  <a:schemeClr val="bg1"/>
                </a:solidFill>
              </a:rPr>
              <a:t>Prise en compte des représentations du chercheur</a:t>
            </a:r>
          </a:p>
          <a:p>
            <a:r>
              <a:rPr lang="fr-FR" sz="2400" dirty="0">
                <a:solidFill>
                  <a:schemeClr val="bg1"/>
                </a:solidFill>
              </a:rPr>
              <a:t>	</a:t>
            </a:r>
            <a:r>
              <a:rPr lang="fr-FR" sz="2400" dirty="0" smtClean="0">
                <a:solidFill>
                  <a:schemeClr val="bg1"/>
                </a:solidFill>
              </a:rPr>
              <a:t>Introspection</a:t>
            </a:r>
          </a:p>
          <a:p>
            <a:r>
              <a:rPr lang="fr-FR" sz="2400" dirty="0">
                <a:solidFill>
                  <a:schemeClr val="bg1"/>
                </a:solidFill>
              </a:rPr>
              <a:t>	</a:t>
            </a:r>
            <a:r>
              <a:rPr lang="fr-FR" sz="2400" dirty="0" smtClean="0">
                <a:solidFill>
                  <a:schemeClr val="bg1"/>
                </a:solidFill>
              </a:rPr>
              <a:t>Traitement croisé thématique et lexicométrique</a:t>
            </a:r>
          </a:p>
        </p:txBody>
      </p:sp>
    </p:spTree>
    <p:extLst>
      <p:ext uri="{BB962C8B-B14F-4D97-AF65-F5344CB8AC3E}">
        <p14:creationId xmlns:p14="http://schemas.microsoft.com/office/powerpoint/2010/main" val="41705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9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7752184" y="760200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Nuances</a:t>
            </a:r>
            <a:endParaRPr lang="en-US" sz="2000" b="1" dirty="0"/>
          </a:p>
        </p:txBody>
      </p:sp>
      <p:sp>
        <p:nvSpPr>
          <p:cNvPr id="33" name="Subtitle 1"/>
          <p:cNvSpPr txBox="1">
            <a:spLocks/>
          </p:cNvSpPr>
          <p:nvPr/>
        </p:nvSpPr>
        <p:spPr>
          <a:xfrm>
            <a:off x="35189" y="2024043"/>
            <a:ext cx="11521280" cy="165576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964872" y="1983366"/>
            <a:ext cx="9194708" cy="797561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2"/>
                </a:solidFill>
              </a:rPr>
              <a:t>Les dimensions paradoxales de la taille de l’organisation au filtre des représentations sociales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13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-24680" y="-11607"/>
            <a:ext cx="10184260" cy="63229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/>
              <a:t>Discrimination en situation de recrutement et taille de l’organisation</a:t>
            </a:r>
            <a:endParaRPr lang="en-US" sz="2000" b="1" dirty="0">
              <a:latin typeface="+mj-lt"/>
            </a:endParaRPr>
          </a:p>
        </p:txBody>
      </p:sp>
      <p:sp>
        <p:nvSpPr>
          <p:cNvPr id="14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220377" y="2132203"/>
            <a:ext cx="525931" cy="499886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234" y="22570"/>
            <a:ext cx="1813473" cy="2433796"/>
          </a:xfrm>
          <a:prstGeom prst="rect">
            <a:avLst/>
          </a:prstGeom>
        </p:spPr>
      </p:pic>
      <p:sp>
        <p:nvSpPr>
          <p:cNvPr id="20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5165668" y="768865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Taille</a:t>
            </a:r>
            <a:endParaRPr lang="en-US" sz="2000" b="1" dirty="0"/>
          </a:p>
        </p:txBody>
      </p:sp>
      <p:sp>
        <p:nvSpPr>
          <p:cNvPr id="21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2582834" y="760199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Positionnement</a:t>
            </a:r>
            <a:endParaRPr lang="en-US" sz="2000" b="1" dirty="0"/>
          </a:p>
        </p:txBody>
      </p:sp>
      <p:sp>
        <p:nvSpPr>
          <p:cNvPr id="22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0" y="752108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Choix</a:t>
            </a:r>
            <a:endParaRPr lang="en-US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487488" y="2890543"/>
            <a:ext cx="867209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bg1"/>
                </a:solidFill>
              </a:rPr>
              <a:t>Paradoxe de la marque employeur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964872" y="2863147"/>
            <a:ext cx="450183" cy="43752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/>
              <a:t>3.1</a:t>
            </a:r>
            <a:endParaRPr lang="en-US" sz="20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974508" y="3750322"/>
            <a:ext cx="9564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Marque employeur et différenciation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Appropriation et catégorisation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6714984" y="3356992"/>
            <a:ext cx="4853624" cy="255454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lvl="1" indent="0" algn="just">
              <a:buNone/>
            </a:pPr>
            <a:r>
              <a:rPr lang="fr-FR" sz="2000" dirty="0" smtClean="0">
                <a:latin typeface="Garamond" pitchFamily="18" charset="0"/>
              </a:rPr>
              <a:t>Marque employeur : « </a:t>
            </a:r>
            <a:r>
              <a:rPr lang="fr-FR" sz="2000" dirty="0">
                <a:latin typeface="Garamond" pitchFamily="18" charset="0"/>
              </a:rPr>
              <a:t>une promesse d’emploi </a:t>
            </a:r>
            <a:r>
              <a:rPr lang="fr-FR" sz="2000" b="1" dirty="0">
                <a:latin typeface="Garamond" pitchFamily="18" charset="0"/>
              </a:rPr>
              <a:t>unique</a:t>
            </a:r>
            <a:r>
              <a:rPr lang="fr-FR" sz="2000" dirty="0">
                <a:latin typeface="Garamond" pitchFamily="18" charset="0"/>
              </a:rPr>
              <a:t> à destination des employés actuels et </a:t>
            </a:r>
            <a:r>
              <a:rPr lang="fr-FR" sz="2000" dirty="0" smtClean="0">
                <a:latin typeface="Garamond" pitchFamily="18" charset="0"/>
              </a:rPr>
              <a:t>potentiels […]. Elle </a:t>
            </a:r>
            <a:r>
              <a:rPr lang="fr-FR" sz="2000" dirty="0">
                <a:latin typeface="Garamond" pitchFamily="18" charset="0"/>
              </a:rPr>
              <a:t>permet de créer une identité et une </a:t>
            </a:r>
            <a:r>
              <a:rPr lang="fr-FR" sz="2000" b="1" dirty="0">
                <a:latin typeface="Garamond" pitchFamily="18" charset="0"/>
              </a:rPr>
              <a:t>image distinctive </a:t>
            </a:r>
            <a:r>
              <a:rPr lang="fr-FR" sz="2000" dirty="0">
                <a:latin typeface="Garamond" pitchFamily="18" charset="0"/>
              </a:rPr>
              <a:t>de l’organisation en tant qu’employeur </a:t>
            </a:r>
            <a:r>
              <a:rPr lang="fr-FR" sz="2000" dirty="0" smtClean="0">
                <a:latin typeface="Garamond" pitchFamily="18" charset="0"/>
              </a:rPr>
              <a:t>»</a:t>
            </a:r>
          </a:p>
          <a:p>
            <a:pPr marL="457200" lvl="1" indent="0" algn="just">
              <a:buNone/>
            </a:pPr>
            <a:endParaRPr lang="fr-FR" sz="2000" dirty="0">
              <a:latin typeface="Garamond" pitchFamily="18" charset="0"/>
            </a:endParaRPr>
          </a:p>
          <a:p>
            <a:pPr marL="457200" lvl="1" indent="0" algn="just">
              <a:buNone/>
            </a:pPr>
            <a:r>
              <a:rPr lang="fr-FR" sz="2000" dirty="0" smtClean="0">
                <a:latin typeface="Garamond" pitchFamily="18" charset="0"/>
              </a:rPr>
              <a:t>(</a:t>
            </a:r>
            <a:r>
              <a:rPr lang="fr-FR" sz="2000" dirty="0">
                <a:latin typeface="Garamond" pitchFamily="18" charset="0"/>
              </a:rPr>
              <a:t>Viot et </a:t>
            </a:r>
            <a:r>
              <a:rPr lang="fr-FR" sz="2000" dirty="0" err="1">
                <a:latin typeface="Garamond" pitchFamily="18" charset="0"/>
              </a:rPr>
              <a:t>Benraiss</a:t>
            </a:r>
            <a:r>
              <a:rPr lang="fr-FR" sz="2000" dirty="0">
                <a:latin typeface="Garamond" pitchFamily="18" charset="0"/>
              </a:rPr>
              <a:t>-Noailles, 2014, p. 62). </a:t>
            </a:r>
            <a:endParaRPr lang="fr-FR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21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9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7752184" y="760200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Nuances</a:t>
            </a:r>
            <a:endParaRPr lang="en-US" sz="2000" b="1" dirty="0"/>
          </a:p>
        </p:txBody>
      </p:sp>
      <p:sp>
        <p:nvSpPr>
          <p:cNvPr id="33" name="Subtitle 1"/>
          <p:cNvSpPr txBox="1">
            <a:spLocks/>
          </p:cNvSpPr>
          <p:nvPr/>
        </p:nvSpPr>
        <p:spPr>
          <a:xfrm>
            <a:off x="35189" y="2024043"/>
            <a:ext cx="11521280" cy="165576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964872" y="1983366"/>
            <a:ext cx="9194708" cy="797561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2"/>
                </a:solidFill>
              </a:rPr>
              <a:t>Les dimensions paradoxales de la taille de l’organisation au filtre des représentations sociales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13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-24680" y="-11607"/>
            <a:ext cx="10184260" cy="63229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/>
              <a:t>Discrimination en situation de recrutement et taille de l’organisation</a:t>
            </a:r>
            <a:endParaRPr lang="en-US" sz="2000" b="1" dirty="0">
              <a:latin typeface="+mj-lt"/>
            </a:endParaRPr>
          </a:p>
        </p:txBody>
      </p:sp>
      <p:sp>
        <p:nvSpPr>
          <p:cNvPr id="14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220377" y="2132203"/>
            <a:ext cx="525931" cy="499886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234" y="22570"/>
            <a:ext cx="1813473" cy="2433796"/>
          </a:xfrm>
          <a:prstGeom prst="rect">
            <a:avLst/>
          </a:prstGeom>
        </p:spPr>
      </p:pic>
      <p:sp>
        <p:nvSpPr>
          <p:cNvPr id="20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5165668" y="768865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Taille</a:t>
            </a:r>
            <a:endParaRPr lang="en-US" sz="2000" b="1" dirty="0"/>
          </a:p>
        </p:txBody>
      </p:sp>
      <p:sp>
        <p:nvSpPr>
          <p:cNvPr id="21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2582834" y="760199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Positionnement</a:t>
            </a:r>
            <a:endParaRPr lang="en-US" sz="2000" b="1" dirty="0"/>
          </a:p>
        </p:txBody>
      </p:sp>
      <p:sp>
        <p:nvSpPr>
          <p:cNvPr id="22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0" y="752108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Choix</a:t>
            </a:r>
            <a:endParaRPr lang="en-US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487488" y="2890543"/>
            <a:ext cx="867209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bg1"/>
                </a:solidFill>
              </a:rPr>
              <a:t>La taille comme construit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964872" y="2863147"/>
            <a:ext cx="450183" cy="43752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/>
              <a:t>3.2</a:t>
            </a:r>
            <a:endParaRPr lang="en-US" sz="20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964872" y="3761762"/>
            <a:ext cx="9194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Taille comme statistique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Ou taille comme caractéristiques associées</a:t>
            </a:r>
          </a:p>
        </p:txBody>
      </p:sp>
    </p:spTree>
    <p:extLst>
      <p:ext uri="{BB962C8B-B14F-4D97-AF65-F5344CB8AC3E}">
        <p14:creationId xmlns:p14="http://schemas.microsoft.com/office/powerpoint/2010/main" val="140054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9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7752184" y="760200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Nuances</a:t>
            </a:r>
            <a:endParaRPr lang="en-US" sz="2000" b="1" dirty="0"/>
          </a:p>
        </p:txBody>
      </p:sp>
      <p:sp>
        <p:nvSpPr>
          <p:cNvPr id="33" name="Subtitle 1"/>
          <p:cNvSpPr txBox="1">
            <a:spLocks/>
          </p:cNvSpPr>
          <p:nvPr/>
        </p:nvSpPr>
        <p:spPr>
          <a:xfrm>
            <a:off x="35189" y="2024043"/>
            <a:ext cx="11521280" cy="165576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964872" y="1983366"/>
            <a:ext cx="9194708" cy="797561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2"/>
                </a:solidFill>
              </a:rPr>
              <a:t>Les dimensions paradoxales de la taille de l’organisation au filtre des représentations sociales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13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-24680" y="-11607"/>
            <a:ext cx="10184260" cy="63229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/>
              <a:t>Discrimination en situation de recrutement et taille de l’organisation</a:t>
            </a:r>
            <a:endParaRPr lang="en-US" sz="2000" b="1" dirty="0">
              <a:latin typeface="+mj-lt"/>
            </a:endParaRPr>
          </a:p>
        </p:txBody>
      </p:sp>
      <p:sp>
        <p:nvSpPr>
          <p:cNvPr id="14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220377" y="2132203"/>
            <a:ext cx="525931" cy="499886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234" y="22570"/>
            <a:ext cx="1813473" cy="2433796"/>
          </a:xfrm>
          <a:prstGeom prst="rect">
            <a:avLst/>
          </a:prstGeom>
        </p:spPr>
      </p:pic>
      <p:sp>
        <p:nvSpPr>
          <p:cNvPr id="20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5165668" y="768865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Taille</a:t>
            </a:r>
            <a:endParaRPr lang="en-US" sz="2000" b="1" dirty="0"/>
          </a:p>
        </p:txBody>
      </p:sp>
      <p:sp>
        <p:nvSpPr>
          <p:cNvPr id="21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2582834" y="760199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Positionnement</a:t>
            </a:r>
            <a:endParaRPr lang="en-US" sz="2000" b="1" dirty="0"/>
          </a:p>
        </p:txBody>
      </p:sp>
      <p:sp>
        <p:nvSpPr>
          <p:cNvPr id="22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0" y="752108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Choix</a:t>
            </a:r>
            <a:endParaRPr lang="en-US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487488" y="2890543"/>
            <a:ext cx="867209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bg1"/>
                </a:solidFill>
              </a:rPr>
              <a:t>La discrimination par la taille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964872" y="2863147"/>
            <a:ext cx="450183" cy="43752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/>
              <a:t>3.3</a:t>
            </a:r>
            <a:endParaRPr lang="en-US" sz="20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964872" y="3761762"/>
            <a:ext cx="9194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Définition juridique de la discrimination et valeurs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Sens de la discrimination : la différence de taille…</a:t>
            </a:r>
          </a:p>
        </p:txBody>
      </p:sp>
    </p:spTree>
    <p:extLst>
      <p:ext uri="{BB962C8B-B14F-4D97-AF65-F5344CB8AC3E}">
        <p14:creationId xmlns:p14="http://schemas.microsoft.com/office/powerpoint/2010/main" val="27505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9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7752184" y="760200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Nuances</a:t>
            </a:r>
            <a:endParaRPr lang="en-US" sz="2000" b="1" dirty="0"/>
          </a:p>
        </p:txBody>
      </p:sp>
      <p:sp>
        <p:nvSpPr>
          <p:cNvPr id="33" name="Subtitle 1"/>
          <p:cNvSpPr txBox="1">
            <a:spLocks/>
          </p:cNvSpPr>
          <p:nvPr/>
        </p:nvSpPr>
        <p:spPr>
          <a:xfrm>
            <a:off x="35189" y="2024043"/>
            <a:ext cx="11521280" cy="165576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964872" y="1983366"/>
            <a:ext cx="9194708" cy="797561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2"/>
                </a:solidFill>
              </a:rPr>
              <a:t>Quelques nuances analytiques des représentations sociales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13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-24680" y="-11607"/>
            <a:ext cx="10184260" cy="63229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/>
              <a:t>Discrimination en situation de recrutement et taille de l’organisation</a:t>
            </a:r>
            <a:endParaRPr lang="en-US" sz="2000" b="1" dirty="0">
              <a:latin typeface="+mj-lt"/>
            </a:endParaRPr>
          </a:p>
        </p:txBody>
      </p:sp>
      <p:sp>
        <p:nvSpPr>
          <p:cNvPr id="14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220377" y="2132203"/>
            <a:ext cx="525931" cy="499886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/>
              <a:t>4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234" y="22570"/>
            <a:ext cx="1813473" cy="2433796"/>
          </a:xfrm>
          <a:prstGeom prst="rect">
            <a:avLst/>
          </a:prstGeom>
        </p:spPr>
      </p:pic>
      <p:sp>
        <p:nvSpPr>
          <p:cNvPr id="20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5165668" y="768865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Taille</a:t>
            </a:r>
            <a:endParaRPr lang="en-US" sz="2000" b="1" dirty="0"/>
          </a:p>
        </p:txBody>
      </p:sp>
      <p:sp>
        <p:nvSpPr>
          <p:cNvPr id="21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2582834" y="760199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Positionnement</a:t>
            </a:r>
            <a:endParaRPr lang="en-US" sz="2000" b="1" dirty="0"/>
          </a:p>
        </p:txBody>
      </p:sp>
      <p:sp>
        <p:nvSpPr>
          <p:cNvPr id="22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0" y="752108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Choix</a:t>
            </a:r>
            <a:endParaRPr lang="en-US" sz="20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964872" y="3129294"/>
            <a:ext cx="9194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Actualité du cadre théorique des représentations sociales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Fausses évidences des représentations sociales</a:t>
            </a:r>
          </a:p>
        </p:txBody>
      </p:sp>
    </p:spTree>
    <p:extLst>
      <p:ext uri="{BB962C8B-B14F-4D97-AF65-F5344CB8AC3E}">
        <p14:creationId xmlns:p14="http://schemas.microsoft.com/office/powerpoint/2010/main" val="302301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9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7752184" y="760200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Nuances</a:t>
            </a:r>
            <a:endParaRPr lang="en-US" sz="2000" b="1" dirty="0"/>
          </a:p>
        </p:txBody>
      </p:sp>
      <p:sp>
        <p:nvSpPr>
          <p:cNvPr id="33" name="Subtitle 1"/>
          <p:cNvSpPr txBox="1">
            <a:spLocks/>
          </p:cNvSpPr>
          <p:nvPr/>
        </p:nvSpPr>
        <p:spPr>
          <a:xfrm>
            <a:off x="35189" y="2024043"/>
            <a:ext cx="11521280" cy="165576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964872" y="1983366"/>
            <a:ext cx="9194708" cy="797561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2"/>
                </a:solidFill>
              </a:rPr>
              <a:t>Quelques nuances analytiques des représentations sociales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13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-24680" y="-11607"/>
            <a:ext cx="10184260" cy="63229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/>
              <a:t>Discrimination en situation de recrutement et taille de l’organisation</a:t>
            </a:r>
            <a:endParaRPr lang="en-US" sz="2000" b="1" dirty="0">
              <a:latin typeface="+mj-lt"/>
            </a:endParaRPr>
          </a:p>
        </p:txBody>
      </p:sp>
      <p:sp>
        <p:nvSpPr>
          <p:cNvPr id="14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220377" y="2132203"/>
            <a:ext cx="525931" cy="499886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/>
              <a:t>4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234" y="22570"/>
            <a:ext cx="1813473" cy="2433796"/>
          </a:xfrm>
          <a:prstGeom prst="rect">
            <a:avLst/>
          </a:prstGeom>
        </p:spPr>
      </p:pic>
      <p:sp>
        <p:nvSpPr>
          <p:cNvPr id="20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5165668" y="768865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Taille</a:t>
            </a:r>
            <a:endParaRPr lang="en-US" sz="2000" b="1" dirty="0"/>
          </a:p>
        </p:txBody>
      </p:sp>
      <p:sp>
        <p:nvSpPr>
          <p:cNvPr id="21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2582834" y="760199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Positionnement</a:t>
            </a:r>
            <a:endParaRPr lang="en-US" sz="2000" b="1" dirty="0"/>
          </a:p>
        </p:txBody>
      </p:sp>
      <p:sp>
        <p:nvSpPr>
          <p:cNvPr id="22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0" y="752108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Choix</a:t>
            </a:r>
            <a:endParaRPr lang="en-US" sz="20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964872" y="3129294"/>
            <a:ext cx="9194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Représentations partagées et/ou sociales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Questionnement épistémologique</a:t>
            </a:r>
          </a:p>
        </p:txBody>
      </p:sp>
    </p:spTree>
    <p:extLst>
      <p:ext uri="{BB962C8B-B14F-4D97-AF65-F5344CB8AC3E}">
        <p14:creationId xmlns:p14="http://schemas.microsoft.com/office/powerpoint/2010/main" val="200597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E3C6B06-D896-4961-BD50-7C37309A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18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704995-E660-48D5-8798-BD60B28672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lvl="1" indent="0" algn="just">
              <a:buNone/>
            </a:pPr>
            <a:r>
              <a:rPr lang="en-US" dirty="0" smtClean="0"/>
              <a:t>Merci aux </a:t>
            </a:r>
            <a:r>
              <a:rPr lang="en-US" dirty="0" err="1" smtClean="0"/>
              <a:t>organisateurs</a:t>
            </a:r>
            <a:r>
              <a:rPr lang="en-US" dirty="0" smtClean="0"/>
              <a:t> du </a:t>
            </a:r>
            <a:r>
              <a:rPr lang="en-US" dirty="0" err="1" smtClean="0"/>
              <a:t>colloque</a:t>
            </a:r>
            <a:endParaRPr lang="en-US" dirty="0" smtClean="0"/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r>
              <a:rPr lang="en-US" dirty="0" smtClean="0"/>
              <a:t>Contact :</a:t>
            </a:r>
          </a:p>
          <a:p>
            <a:pPr marL="457200" lvl="1" indent="0" algn="just">
              <a:buNone/>
            </a:pPr>
            <a:r>
              <a:rPr lang="en-US" dirty="0"/>
              <a:t>daniel2.pelissier@ut-capitole.fr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8088" y="843861"/>
            <a:ext cx="5133975" cy="1295400"/>
          </a:xfrm>
          <a:prstGeom prst="rect">
            <a:avLst/>
          </a:prstGeom>
        </p:spPr>
      </p:pic>
      <p:pic>
        <p:nvPicPr>
          <p:cNvPr id="1026" name="Picture 2" descr="Your Website Name He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3266011"/>
            <a:ext cx="14287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56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9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7626252" y="5293932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Nuances</a:t>
            </a:r>
            <a:endParaRPr lang="en-US" sz="2000" b="1" dirty="0"/>
          </a:p>
        </p:txBody>
      </p:sp>
      <p:sp>
        <p:nvSpPr>
          <p:cNvPr id="33" name="Subtitle 1"/>
          <p:cNvSpPr txBox="1">
            <a:spLocks/>
          </p:cNvSpPr>
          <p:nvPr/>
        </p:nvSpPr>
        <p:spPr>
          <a:xfrm>
            <a:off x="0" y="1445328"/>
            <a:ext cx="11521280" cy="165576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964872" y="1144287"/>
            <a:ext cx="9194708" cy="472998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Orientations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13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-24680" y="-11607"/>
            <a:ext cx="10184260" cy="63229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/>
              <a:t>Discrimination en situation de recrutement et taille de l’organisation</a:t>
            </a:r>
            <a:endParaRPr lang="en-US" sz="2000" b="1" dirty="0">
              <a:latin typeface="+mj-lt"/>
            </a:endParaRPr>
          </a:p>
        </p:txBody>
      </p:sp>
      <p:sp>
        <p:nvSpPr>
          <p:cNvPr id="14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219471" y="1144287"/>
            <a:ext cx="525931" cy="499886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/>
              <a:t>0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234" y="22570"/>
            <a:ext cx="1813473" cy="2433796"/>
          </a:xfrm>
          <a:prstGeom prst="rect">
            <a:avLst/>
          </a:prstGeom>
        </p:spPr>
      </p:pic>
      <p:sp>
        <p:nvSpPr>
          <p:cNvPr id="20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5131805" y="5094284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Taille</a:t>
            </a:r>
            <a:endParaRPr lang="en-US" sz="2000" b="1" dirty="0"/>
          </a:p>
        </p:txBody>
      </p:sp>
      <p:sp>
        <p:nvSpPr>
          <p:cNvPr id="21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2660054" y="4941168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Positionnement</a:t>
            </a:r>
            <a:endParaRPr lang="en-US" sz="2000" b="1" dirty="0"/>
          </a:p>
        </p:txBody>
      </p:sp>
      <p:sp>
        <p:nvSpPr>
          <p:cNvPr id="22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199351" y="4824205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Choix</a:t>
            </a:r>
            <a:endParaRPr lang="en-US" sz="20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964872" y="1746248"/>
            <a:ext cx="91947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Recrutement et discrimination</a:t>
            </a:r>
          </a:p>
          <a:p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La taille comme élément de choix d’une organisation</a:t>
            </a:r>
          </a:p>
          <a:p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Comment de jeunes diplômé.es s’approprient la communication de recrutement ?</a:t>
            </a:r>
          </a:p>
          <a:p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Usage raisonné du cadre théorique des représentations sociales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9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7752184" y="760200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Nuances</a:t>
            </a:r>
            <a:endParaRPr lang="en-US" sz="2000" b="1" dirty="0"/>
          </a:p>
        </p:txBody>
      </p:sp>
      <p:sp>
        <p:nvSpPr>
          <p:cNvPr id="33" name="Subtitle 1"/>
          <p:cNvSpPr txBox="1">
            <a:spLocks/>
          </p:cNvSpPr>
          <p:nvPr/>
        </p:nvSpPr>
        <p:spPr>
          <a:xfrm>
            <a:off x="35189" y="2024043"/>
            <a:ext cx="11521280" cy="165576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964872" y="1983366"/>
            <a:ext cx="9194708" cy="797561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2"/>
                </a:solidFill>
              </a:rPr>
              <a:t>Le choix des représentations sociales dans une problématique de communication organisationnelle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13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-24680" y="-11607"/>
            <a:ext cx="10184260" cy="63229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/>
              <a:t>Discrimination en situation de recrutement et taille de l’organisation</a:t>
            </a:r>
            <a:endParaRPr lang="en-US" sz="2000" b="1" dirty="0">
              <a:latin typeface="+mj-lt"/>
            </a:endParaRPr>
          </a:p>
        </p:txBody>
      </p:sp>
      <p:sp>
        <p:nvSpPr>
          <p:cNvPr id="14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220377" y="2132203"/>
            <a:ext cx="525931" cy="499886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/>
              <a:t>1</a:t>
            </a:r>
            <a:endParaRPr lang="en-US" sz="20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234" y="22570"/>
            <a:ext cx="1813473" cy="2433796"/>
          </a:xfrm>
          <a:prstGeom prst="rect">
            <a:avLst/>
          </a:prstGeom>
        </p:spPr>
      </p:pic>
      <p:sp>
        <p:nvSpPr>
          <p:cNvPr id="20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5165668" y="768865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Taille</a:t>
            </a:r>
            <a:endParaRPr lang="en-US" sz="2000" b="1" dirty="0"/>
          </a:p>
        </p:txBody>
      </p:sp>
      <p:sp>
        <p:nvSpPr>
          <p:cNvPr id="21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2582834" y="760199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Positionnement</a:t>
            </a:r>
            <a:endParaRPr lang="en-US" sz="2000" b="1" dirty="0"/>
          </a:p>
        </p:txBody>
      </p:sp>
      <p:sp>
        <p:nvSpPr>
          <p:cNvPr id="22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0" y="752108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Choix</a:t>
            </a:r>
            <a:endParaRPr lang="en-US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944967" y="2934024"/>
            <a:ext cx="662809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Représentations sociales et autres représentations :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fr-FR" sz="2400" dirty="0">
                <a:solidFill>
                  <a:schemeClr val="bg1"/>
                </a:solidFill>
              </a:rPr>
              <a:t>_ individuelles,</a:t>
            </a:r>
          </a:p>
          <a:p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_ </a:t>
            </a:r>
            <a:r>
              <a:rPr lang="fr-FR" sz="2400" dirty="0" smtClean="0">
                <a:solidFill>
                  <a:schemeClr val="bg1"/>
                </a:solidFill>
              </a:rPr>
              <a:t>collectives,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 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_ imaginaire.</a:t>
            </a:r>
            <a:endParaRPr lang="fr-FR" sz="2400" dirty="0">
              <a:solidFill>
                <a:schemeClr val="bg1"/>
              </a:solidFill>
            </a:endParaRPr>
          </a:p>
          <a:p>
            <a:endParaRPr lang="fr-FR" sz="2400" dirty="0">
              <a:solidFill>
                <a:schemeClr val="bg1"/>
              </a:solidFill>
            </a:endParaRPr>
          </a:p>
          <a:p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9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E3C6B06-D896-4961-BD50-7C37309A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4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704995-E660-48D5-8798-BD60B28672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lvl="1" indent="0" algn="just">
              <a:buNone/>
            </a:pPr>
            <a:r>
              <a:rPr lang="fr-FR" dirty="0" smtClean="0"/>
              <a:t>Représentations sociales : « </a:t>
            </a:r>
            <a:r>
              <a:rPr lang="fr-FR" i="1" dirty="0"/>
              <a:t>un ensemble de </a:t>
            </a:r>
            <a:r>
              <a:rPr lang="fr-FR" b="1" i="1" dirty="0"/>
              <a:t>descriptions et d'explications </a:t>
            </a:r>
            <a:r>
              <a:rPr lang="fr-FR" i="1" dirty="0"/>
              <a:t>plus ou moins reliées entre elles, de la personnalité, la maladie, les sentiments ou des phénomènes naturels </a:t>
            </a:r>
            <a:r>
              <a:rPr lang="fr-FR" dirty="0" smtClean="0"/>
              <a:t>»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71ABAC-6E3D-474D-9D3E-88C7BB93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9696" y="5157192"/>
            <a:ext cx="5250904" cy="647826"/>
          </a:xfrm>
        </p:spPr>
        <p:txBody>
          <a:bodyPr>
            <a:normAutofit/>
          </a:bodyPr>
          <a:lstStyle/>
          <a:p>
            <a:r>
              <a:rPr lang="en-US" dirty="0"/>
              <a:t>-- </a:t>
            </a:r>
            <a:r>
              <a:rPr lang="en-US" dirty="0" smtClean="0"/>
              <a:t>Moscovici, 1995, p. 104 </a:t>
            </a:r>
            <a:r>
              <a:rPr lang="en-US" dirty="0"/>
              <a:t>--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E3C6B06-D896-4961-BD50-7C37309A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5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704995-E660-48D5-8798-BD60B28672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43472" y="954150"/>
            <a:ext cx="9505181" cy="4844300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fr-FR" dirty="0" smtClean="0"/>
              <a:t>Représentations </a:t>
            </a:r>
            <a:r>
              <a:rPr lang="fr-FR" dirty="0"/>
              <a:t>sociales : </a:t>
            </a:r>
            <a:r>
              <a:rPr lang="fr-FR" dirty="0" smtClean="0"/>
              <a:t>« une </a:t>
            </a:r>
            <a:r>
              <a:rPr lang="fr-FR" dirty="0"/>
              <a:t>RS peut se décrire comme un ensemble d'éléments (information, opinions, croyances...) entre lesquels les individus établissent des </a:t>
            </a:r>
            <a:r>
              <a:rPr lang="fr-FR" b="1" dirty="0"/>
              <a:t>relations</a:t>
            </a:r>
            <a:r>
              <a:rPr lang="fr-FR" dirty="0"/>
              <a:t>. Dans cette perspective, les RS sont des structures </a:t>
            </a:r>
            <a:r>
              <a:rPr lang="fr-FR" b="1" dirty="0"/>
              <a:t>cognitives</a:t>
            </a:r>
            <a:r>
              <a:rPr lang="fr-FR" dirty="0"/>
              <a:t>. Et parce qu'elles sont sociales, ce sont des structures cognitives </a:t>
            </a:r>
            <a:r>
              <a:rPr lang="fr-FR" b="1" dirty="0" smtClean="0"/>
              <a:t>partagées</a:t>
            </a:r>
            <a:r>
              <a:rPr lang="fr-FR" dirty="0" smtClean="0"/>
              <a:t> »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71ABAC-6E3D-474D-9D3E-88C7BB93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9696" y="5157192"/>
            <a:ext cx="5250904" cy="647826"/>
          </a:xfrm>
        </p:spPr>
        <p:txBody>
          <a:bodyPr>
            <a:normAutofit/>
          </a:bodyPr>
          <a:lstStyle/>
          <a:p>
            <a:r>
              <a:rPr lang="en-US" dirty="0"/>
              <a:t>-- </a:t>
            </a:r>
            <a:r>
              <a:rPr lang="en-US" dirty="0" err="1"/>
              <a:t>Moliner</a:t>
            </a:r>
            <a:r>
              <a:rPr lang="en-US" dirty="0"/>
              <a:t> et </a:t>
            </a:r>
            <a:r>
              <a:rPr lang="en-US" dirty="0" err="1" smtClean="0"/>
              <a:t>Guillemi</a:t>
            </a:r>
            <a:r>
              <a:rPr lang="en-US" dirty="0" smtClean="0"/>
              <a:t>, 2015, </a:t>
            </a:r>
            <a:r>
              <a:rPr lang="en-US" dirty="0"/>
              <a:t>p. 17--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9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7752184" y="760200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Nuances</a:t>
            </a:r>
            <a:endParaRPr lang="en-US" sz="2000" b="1" dirty="0"/>
          </a:p>
        </p:txBody>
      </p:sp>
      <p:sp>
        <p:nvSpPr>
          <p:cNvPr id="33" name="Subtitle 1"/>
          <p:cNvSpPr txBox="1">
            <a:spLocks/>
          </p:cNvSpPr>
          <p:nvPr/>
        </p:nvSpPr>
        <p:spPr>
          <a:xfrm>
            <a:off x="35189" y="2024043"/>
            <a:ext cx="11521280" cy="165576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964872" y="1983366"/>
            <a:ext cx="9194708" cy="797561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2"/>
                </a:solidFill>
              </a:rPr>
              <a:t>Le choix des représentations sociales dans une problématique de communication organisationnelle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13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-24680" y="-11607"/>
            <a:ext cx="10184260" cy="63229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/>
              <a:t>Discrimination en situation de recrutement et taille de l’organisation</a:t>
            </a:r>
            <a:endParaRPr lang="en-US" sz="2000" b="1" dirty="0">
              <a:latin typeface="+mj-lt"/>
            </a:endParaRPr>
          </a:p>
        </p:txBody>
      </p:sp>
      <p:sp>
        <p:nvSpPr>
          <p:cNvPr id="14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220377" y="2132203"/>
            <a:ext cx="525931" cy="499886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/>
              <a:t>1</a:t>
            </a:r>
            <a:endParaRPr lang="en-US" sz="20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234" y="22570"/>
            <a:ext cx="1813473" cy="2433796"/>
          </a:xfrm>
          <a:prstGeom prst="rect">
            <a:avLst/>
          </a:prstGeom>
        </p:spPr>
      </p:pic>
      <p:sp>
        <p:nvSpPr>
          <p:cNvPr id="20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5165668" y="768865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Taille</a:t>
            </a:r>
            <a:endParaRPr lang="en-US" sz="2000" b="1" dirty="0"/>
          </a:p>
        </p:txBody>
      </p:sp>
      <p:sp>
        <p:nvSpPr>
          <p:cNvPr id="21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2582834" y="760199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Positionnement</a:t>
            </a:r>
            <a:endParaRPr lang="en-US" sz="2000" b="1" dirty="0"/>
          </a:p>
        </p:txBody>
      </p:sp>
      <p:sp>
        <p:nvSpPr>
          <p:cNvPr id="22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0" y="752108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Choix</a:t>
            </a:r>
            <a:endParaRPr lang="en-US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273422" y="3173560"/>
            <a:ext cx="796743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Représentations sociales et communication organisationnelle :</a:t>
            </a:r>
          </a:p>
          <a:p>
            <a:pPr lvl="1"/>
            <a:r>
              <a:rPr lang="fr-FR" sz="2400" dirty="0">
                <a:solidFill>
                  <a:schemeClr val="bg1"/>
                </a:solidFill>
              </a:rPr>
              <a:t>N. D’Almeida et Y. </a:t>
            </a:r>
            <a:r>
              <a:rPr lang="fr-FR" sz="2400" dirty="0" err="1">
                <a:solidFill>
                  <a:schemeClr val="bg1"/>
                </a:solidFill>
              </a:rPr>
              <a:t>Andonova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2006</a:t>
            </a:r>
          </a:p>
          <a:p>
            <a:pPr lvl="1"/>
            <a:r>
              <a:rPr lang="fr-FR" sz="2400" dirty="0" smtClean="0">
                <a:solidFill>
                  <a:schemeClr val="bg1"/>
                </a:solidFill>
              </a:rPr>
              <a:t>A. Bouzon 1993</a:t>
            </a:r>
          </a:p>
          <a:p>
            <a:pPr lvl="1"/>
            <a:r>
              <a:rPr lang="fr-FR" sz="2400" dirty="0">
                <a:solidFill>
                  <a:schemeClr val="bg1"/>
                </a:solidFill>
              </a:rPr>
              <a:t>D. Parent </a:t>
            </a:r>
            <a:r>
              <a:rPr lang="fr-FR" sz="2400" dirty="0" smtClean="0">
                <a:solidFill>
                  <a:schemeClr val="bg1"/>
                </a:solidFill>
              </a:rPr>
              <a:t>1993</a:t>
            </a:r>
          </a:p>
          <a:p>
            <a:pPr lvl="1"/>
            <a:r>
              <a:rPr lang="fr-FR" sz="2400" dirty="0">
                <a:solidFill>
                  <a:schemeClr val="bg1"/>
                </a:solidFill>
              </a:rPr>
              <a:t>M.-P. </a:t>
            </a:r>
            <a:r>
              <a:rPr lang="fr-FR" sz="2400" dirty="0" err="1">
                <a:solidFill>
                  <a:schemeClr val="bg1"/>
                </a:solidFill>
              </a:rPr>
              <a:t>Fourquet</a:t>
            </a:r>
            <a:r>
              <a:rPr lang="fr-FR" sz="2400" dirty="0">
                <a:solidFill>
                  <a:schemeClr val="bg1"/>
                </a:solidFill>
              </a:rPr>
              <a:t>-Courbet et D. Courbet </a:t>
            </a:r>
            <a:r>
              <a:rPr lang="fr-FR" sz="2400" dirty="0" smtClean="0">
                <a:solidFill>
                  <a:schemeClr val="bg1"/>
                </a:solidFill>
              </a:rPr>
              <a:t>2005</a:t>
            </a:r>
            <a:r>
              <a:rPr lang="fr-FR" sz="2400" dirty="0">
                <a:solidFill>
                  <a:schemeClr val="bg1"/>
                </a:solidFill>
              </a:rPr>
              <a:t>, </a:t>
            </a:r>
            <a:r>
              <a:rPr lang="fr-FR" sz="2400" dirty="0" smtClean="0">
                <a:solidFill>
                  <a:schemeClr val="bg1"/>
                </a:solidFill>
              </a:rPr>
              <a:t>2006</a:t>
            </a:r>
          </a:p>
          <a:p>
            <a:pPr lvl="1"/>
            <a:r>
              <a:rPr lang="fr-FR" sz="2400" dirty="0">
                <a:solidFill>
                  <a:schemeClr val="bg1"/>
                </a:solidFill>
              </a:rPr>
              <a:t>P. </a:t>
            </a:r>
            <a:r>
              <a:rPr lang="fr-FR" sz="2400" dirty="0" err="1">
                <a:solidFill>
                  <a:schemeClr val="bg1"/>
                </a:solidFill>
              </a:rPr>
              <a:t>Moliner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2008</a:t>
            </a:r>
          </a:p>
          <a:p>
            <a:pPr lvl="1"/>
            <a:r>
              <a:rPr lang="fr-FR" sz="2400" dirty="0">
                <a:solidFill>
                  <a:schemeClr val="bg1"/>
                </a:solidFill>
              </a:rPr>
              <a:t>S. </a:t>
            </a:r>
            <a:r>
              <a:rPr lang="fr-FR" sz="2400" dirty="0" err="1">
                <a:solidFill>
                  <a:schemeClr val="bg1"/>
                </a:solidFill>
              </a:rPr>
              <a:t>Béguinet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2013</a:t>
            </a:r>
          </a:p>
          <a:p>
            <a:pPr lvl="1"/>
            <a:r>
              <a:rPr lang="fr-FR" sz="2400" dirty="0">
                <a:solidFill>
                  <a:schemeClr val="bg1"/>
                </a:solidFill>
              </a:rPr>
              <a:t>G. Baudry </a:t>
            </a:r>
            <a:r>
              <a:rPr lang="fr-FR" sz="2400" dirty="0" smtClean="0">
                <a:solidFill>
                  <a:schemeClr val="bg1"/>
                </a:solidFill>
              </a:rPr>
              <a:t>2016</a:t>
            </a:r>
          </a:p>
          <a:p>
            <a:pPr marL="457200" indent="-457200">
              <a:buAutoNum type="alphaUcPeriod"/>
            </a:pP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dirty="0"/>
              <a:t>D. Parent (1993)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408368" y="4189755"/>
            <a:ext cx="230425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Pérennité et variété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8593002" y="4143966"/>
            <a:ext cx="725760" cy="468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8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9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7752184" y="760200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Nuances</a:t>
            </a:r>
            <a:endParaRPr lang="en-US" sz="2000" b="1" dirty="0"/>
          </a:p>
        </p:txBody>
      </p:sp>
      <p:sp>
        <p:nvSpPr>
          <p:cNvPr id="33" name="Subtitle 1"/>
          <p:cNvSpPr txBox="1">
            <a:spLocks/>
          </p:cNvSpPr>
          <p:nvPr/>
        </p:nvSpPr>
        <p:spPr>
          <a:xfrm>
            <a:off x="35189" y="2024043"/>
            <a:ext cx="11521280" cy="165576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964872" y="1983366"/>
            <a:ext cx="9194708" cy="797561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2"/>
                </a:solidFill>
              </a:rPr>
              <a:t>Le choix des représentations sociales dans une problématique de communication organisationnelle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13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-24680" y="-11607"/>
            <a:ext cx="10184260" cy="63229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/>
              <a:t>Discrimination en situation de recrutement et taille de l’organisation</a:t>
            </a:r>
            <a:endParaRPr lang="en-US" sz="2000" b="1" dirty="0">
              <a:latin typeface="+mj-lt"/>
            </a:endParaRPr>
          </a:p>
        </p:txBody>
      </p:sp>
      <p:sp>
        <p:nvSpPr>
          <p:cNvPr id="14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220377" y="2132203"/>
            <a:ext cx="525931" cy="499886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/>
              <a:t>1</a:t>
            </a:r>
            <a:endParaRPr lang="en-US" sz="20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234" y="22570"/>
            <a:ext cx="1813473" cy="2433796"/>
          </a:xfrm>
          <a:prstGeom prst="rect">
            <a:avLst/>
          </a:prstGeom>
        </p:spPr>
      </p:pic>
      <p:sp>
        <p:nvSpPr>
          <p:cNvPr id="20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5165668" y="768865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Taille</a:t>
            </a:r>
            <a:endParaRPr lang="en-US" sz="2000" b="1" dirty="0"/>
          </a:p>
        </p:txBody>
      </p:sp>
      <p:sp>
        <p:nvSpPr>
          <p:cNvPr id="21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2582834" y="760199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Positionnement</a:t>
            </a:r>
            <a:endParaRPr lang="en-US" sz="2000" b="1" dirty="0"/>
          </a:p>
        </p:txBody>
      </p:sp>
      <p:sp>
        <p:nvSpPr>
          <p:cNvPr id="22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0" y="752108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Choix</a:t>
            </a:r>
            <a:endParaRPr lang="en-US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938728" y="3262864"/>
            <a:ext cx="1047145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Choix des représentations sociales car adaptation à la problématique de recherche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Recrutement et objets sociaux : travail et entreprise, notamment.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Existence de groupes sociaux de jeunes diplômé.es</a:t>
            </a:r>
          </a:p>
          <a:p>
            <a:r>
              <a:rPr lang="fr-FR" dirty="0"/>
              <a:t>D. Parent (1993)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02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7752184" y="760200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Nuances</a:t>
            </a:r>
            <a:endParaRPr lang="en-US" sz="2000" b="1" dirty="0"/>
          </a:p>
        </p:txBody>
      </p:sp>
      <p:sp>
        <p:nvSpPr>
          <p:cNvPr id="33" name="Subtitle 1"/>
          <p:cNvSpPr txBox="1">
            <a:spLocks/>
          </p:cNvSpPr>
          <p:nvPr/>
        </p:nvSpPr>
        <p:spPr>
          <a:xfrm>
            <a:off x="35189" y="2024043"/>
            <a:ext cx="11521280" cy="165576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964872" y="1983366"/>
            <a:ext cx="9194708" cy="797561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2"/>
                </a:solidFill>
              </a:rPr>
              <a:t>Représentations sociales, la nécessité d’un positionnement scientifique dans un courant de recherche protéiforme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13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-24680" y="-11607"/>
            <a:ext cx="10184260" cy="63229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/>
              <a:t>Discrimination en situation de recrutement et taille de l’organisation</a:t>
            </a:r>
            <a:endParaRPr lang="en-US" sz="2000" b="1" dirty="0">
              <a:latin typeface="+mj-lt"/>
            </a:endParaRPr>
          </a:p>
        </p:txBody>
      </p:sp>
      <p:sp>
        <p:nvSpPr>
          <p:cNvPr id="14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220377" y="2132203"/>
            <a:ext cx="525931" cy="499886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/>
              <a:t>2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234" y="22570"/>
            <a:ext cx="1813473" cy="2433796"/>
          </a:xfrm>
          <a:prstGeom prst="rect">
            <a:avLst/>
          </a:prstGeom>
        </p:spPr>
      </p:pic>
      <p:sp>
        <p:nvSpPr>
          <p:cNvPr id="20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5165668" y="768865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Taille</a:t>
            </a:r>
            <a:endParaRPr lang="en-US" sz="2000" b="1" dirty="0"/>
          </a:p>
        </p:txBody>
      </p:sp>
      <p:sp>
        <p:nvSpPr>
          <p:cNvPr id="21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2582834" y="760199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Positionnement</a:t>
            </a:r>
            <a:endParaRPr lang="en-US" sz="2000" b="1" dirty="0"/>
          </a:p>
        </p:txBody>
      </p:sp>
      <p:sp>
        <p:nvSpPr>
          <p:cNvPr id="22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0" y="752108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Choix</a:t>
            </a:r>
            <a:endParaRPr lang="en-US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487488" y="2890543"/>
            <a:ext cx="867209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bg1"/>
                </a:solidFill>
              </a:rPr>
              <a:t>Les courants de recherche des représentations sociales, le choix </a:t>
            </a:r>
            <a:r>
              <a:rPr lang="fr-FR" i="1" dirty="0" smtClean="0">
                <a:solidFill>
                  <a:schemeClr val="bg1"/>
                </a:solidFill>
              </a:rPr>
              <a:t>sociogénétique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964872" y="2863147"/>
            <a:ext cx="450183" cy="43752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/>
              <a:t>2.1</a:t>
            </a:r>
            <a:endParaRPr lang="en-US" sz="2000" b="1" dirty="0"/>
          </a:p>
        </p:txBody>
      </p:sp>
      <p:pic>
        <p:nvPicPr>
          <p:cNvPr id="18" name="Image 1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138" y="3444646"/>
            <a:ext cx="8672092" cy="285697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ZoneTexte 18"/>
          <p:cNvSpPr txBox="1"/>
          <p:nvPr/>
        </p:nvSpPr>
        <p:spPr>
          <a:xfrm>
            <a:off x="94729" y="3455114"/>
            <a:ext cx="32090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Plusieurs courants de </a:t>
            </a:r>
            <a:r>
              <a:rPr lang="fr-FR" sz="2400" dirty="0">
                <a:solidFill>
                  <a:schemeClr val="bg1"/>
                </a:solidFill>
              </a:rPr>
              <a:t>recherche </a:t>
            </a:r>
            <a:r>
              <a:rPr lang="fr-FR" sz="2400" dirty="0" smtClean="0">
                <a:solidFill>
                  <a:schemeClr val="bg1"/>
                </a:solidFill>
              </a:rPr>
              <a:t>: le </a:t>
            </a:r>
            <a:r>
              <a:rPr lang="fr-FR" sz="2400" dirty="0">
                <a:solidFill>
                  <a:schemeClr val="bg1"/>
                </a:solidFill>
              </a:rPr>
              <a:t>modèle </a:t>
            </a:r>
            <a:r>
              <a:rPr lang="fr-FR" sz="2400" dirty="0" err="1">
                <a:solidFill>
                  <a:schemeClr val="bg1"/>
                </a:solidFill>
              </a:rPr>
              <a:t>sociodynamique</a:t>
            </a:r>
            <a:r>
              <a:rPr lang="fr-FR" sz="2400" dirty="0">
                <a:solidFill>
                  <a:schemeClr val="bg1"/>
                </a:solidFill>
              </a:rPr>
              <a:t>, le courant sociogénétique et l’approche </a:t>
            </a:r>
            <a:r>
              <a:rPr lang="fr-FR" sz="2400" dirty="0" smtClean="0">
                <a:solidFill>
                  <a:schemeClr val="bg1"/>
                </a:solidFill>
              </a:rPr>
              <a:t>structurale</a:t>
            </a:r>
          </a:p>
        </p:txBody>
      </p:sp>
    </p:spTree>
    <p:extLst>
      <p:ext uri="{BB962C8B-B14F-4D97-AF65-F5344CB8AC3E}">
        <p14:creationId xmlns:p14="http://schemas.microsoft.com/office/powerpoint/2010/main" val="6078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9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7752184" y="760200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Nuances</a:t>
            </a:r>
            <a:endParaRPr lang="en-US" sz="2000" b="1" dirty="0"/>
          </a:p>
        </p:txBody>
      </p:sp>
      <p:sp>
        <p:nvSpPr>
          <p:cNvPr id="33" name="Subtitle 1"/>
          <p:cNvSpPr txBox="1">
            <a:spLocks/>
          </p:cNvSpPr>
          <p:nvPr/>
        </p:nvSpPr>
        <p:spPr>
          <a:xfrm>
            <a:off x="35189" y="2024043"/>
            <a:ext cx="11521280" cy="165576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964872" y="1983366"/>
            <a:ext cx="9194708" cy="797561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2"/>
                </a:solidFill>
              </a:rPr>
              <a:t>Représentations sociales, la nécessité d’un positionnement scientifique dans un courant de recherche protéiforme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079C707-6DFA-4A17-94C4-1F68C229DE6C}"/>
              </a:ext>
            </a:extLst>
          </p:cNvPr>
          <p:cNvSpPr txBox="1">
            <a:spLocks/>
          </p:cNvSpPr>
          <p:nvPr/>
        </p:nvSpPr>
        <p:spPr>
          <a:xfrm>
            <a:off x="4379200" y="6406004"/>
            <a:ext cx="6593904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354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Colloque</a:t>
            </a:r>
            <a:r>
              <a:rPr lang="en-US" dirty="0" smtClean="0"/>
              <a:t> </a:t>
            </a:r>
            <a:r>
              <a:rPr lang="en-US" dirty="0" err="1" smtClean="0"/>
              <a:t>Darkside</a:t>
            </a:r>
            <a:r>
              <a:rPr lang="en-US" dirty="0" smtClean="0"/>
              <a:t>, Le “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obscur</a:t>
            </a:r>
            <a:r>
              <a:rPr lang="en-US" dirty="0" smtClean="0"/>
              <a:t>” de la communication des </a:t>
            </a:r>
            <a:r>
              <a:rPr lang="en-US" dirty="0" err="1" smtClean="0"/>
              <a:t>organisations</a:t>
            </a:r>
            <a:r>
              <a:rPr lang="en-US" dirty="0" smtClean="0"/>
              <a:t>, Bordeaux, Mars 2019</a:t>
            </a:r>
            <a:endParaRPr lang="en-US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17C697CA-7EFE-4763-8239-4E340F0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3999" y="6493505"/>
            <a:ext cx="3462064" cy="241002"/>
          </a:xfrm>
        </p:spPr>
        <p:txBody>
          <a:bodyPr/>
          <a:lstStyle/>
          <a:p>
            <a:r>
              <a:rPr lang="en-US" dirty="0" smtClean="0"/>
              <a:t>D. Pélissier, IDETCOM, Université Toulouse Capitole</a:t>
            </a:r>
            <a:endParaRPr lang="en-US" dirty="0"/>
          </a:p>
        </p:txBody>
      </p:sp>
      <p:sp>
        <p:nvSpPr>
          <p:cNvPr id="13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-24680" y="-11607"/>
            <a:ext cx="10184260" cy="63229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/>
              <a:t>Discrimination en situation de recrutement et taille de l’organisation</a:t>
            </a:r>
            <a:endParaRPr lang="en-US" sz="2000" b="1" dirty="0">
              <a:latin typeface="+mj-lt"/>
            </a:endParaRPr>
          </a:p>
        </p:txBody>
      </p:sp>
      <p:sp>
        <p:nvSpPr>
          <p:cNvPr id="14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220377" y="2132203"/>
            <a:ext cx="525931" cy="499886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/>
              <a:t>2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234" y="22570"/>
            <a:ext cx="1813473" cy="2433796"/>
          </a:xfrm>
          <a:prstGeom prst="rect">
            <a:avLst/>
          </a:prstGeom>
        </p:spPr>
      </p:pic>
      <p:sp>
        <p:nvSpPr>
          <p:cNvPr id="20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5165668" y="768865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Taille</a:t>
            </a:r>
            <a:endParaRPr lang="en-US" sz="2000" b="1" dirty="0"/>
          </a:p>
        </p:txBody>
      </p:sp>
      <p:sp>
        <p:nvSpPr>
          <p:cNvPr id="21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2582834" y="760199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Positionnement</a:t>
            </a:r>
            <a:endParaRPr lang="en-US" sz="2000" b="1" dirty="0"/>
          </a:p>
        </p:txBody>
      </p:sp>
      <p:sp>
        <p:nvSpPr>
          <p:cNvPr id="22" name="Freeform: Shape 48">
            <a:extLst>
              <a:ext uri="{FF2B5EF4-FFF2-40B4-BE49-F238E27FC236}">
                <a16:creationId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0" y="752108"/>
            <a:ext cx="2407396" cy="106828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Choix</a:t>
            </a:r>
            <a:endParaRPr lang="en-US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487488" y="2890543"/>
            <a:ext cx="867209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bg1"/>
                </a:solidFill>
              </a:rPr>
              <a:t>Les courants de recherche des représentations sociales, le choix </a:t>
            </a:r>
            <a:r>
              <a:rPr lang="fr-FR" i="1" dirty="0" smtClean="0">
                <a:solidFill>
                  <a:schemeClr val="bg1"/>
                </a:solidFill>
              </a:rPr>
              <a:t>sociogénétique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Freeform: Shape 71">
            <a:extLst>
              <a:ext uri="{FF2B5EF4-FFF2-40B4-BE49-F238E27FC236}">
                <a16:creationId xmlns:a16="http://schemas.microsoft.com/office/drawing/2014/main" id="{CB689667-FFA6-4232-8CC7-7E0783E72559}"/>
              </a:ext>
            </a:extLst>
          </p:cNvPr>
          <p:cNvSpPr>
            <a:spLocks/>
          </p:cNvSpPr>
          <p:nvPr/>
        </p:nvSpPr>
        <p:spPr bwMode="auto">
          <a:xfrm>
            <a:off x="964872" y="2863147"/>
            <a:ext cx="450183" cy="43752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/>
              <a:t>2.1</a:t>
            </a:r>
            <a:endParaRPr lang="en-US" sz="20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0" y="3259875"/>
            <a:ext cx="35199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Choix du courant sociogénétique :</a:t>
            </a:r>
          </a:p>
          <a:p>
            <a:pPr lvl="1"/>
            <a:r>
              <a:rPr lang="fr-FR" sz="2400" dirty="0" smtClean="0">
                <a:solidFill>
                  <a:schemeClr val="bg1"/>
                </a:solidFill>
              </a:rPr>
              <a:t>- représentations sociales en construction,</a:t>
            </a:r>
          </a:p>
          <a:p>
            <a:pPr lvl="1"/>
            <a:r>
              <a:rPr lang="fr-FR" sz="2400" dirty="0" smtClean="0">
                <a:solidFill>
                  <a:schemeClr val="bg1"/>
                </a:solidFill>
              </a:rPr>
              <a:t>- importance de la communication,</a:t>
            </a:r>
          </a:p>
          <a:p>
            <a:pPr lvl="1"/>
            <a:r>
              <a:rPr lang="fr-FR" sz="2400" dirty="0" smtClean="0">
                <a:solidFill>
                  <a:schemeClr val="bg1"/>
                </a:solidFill>
              </a:rPr>
              <a:t>- approches qualitatives.</a:t>
            </a:r>
          </a:p>
        </p:txBody>
      </p:sp>
      <p:pic>
        <p:nvPicPr>
          <p:cNvPr id="18" name="Image 1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908" y="3385063"/>
            <a:ext cx="8672092" cy="28569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48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EET-DARK PRO">
  <a:themeElements>
    <a:clrScheme name="SHO-DARK PRO">
      <a:dk1>
        <a:srgbClr val="25252B"/>
      </a:dk1>
      <a:lt1>
        <a:sysClr val="window" lastClr="FFFFFF"/>
      </a:lt1>
      <a:dk2>
        <a:srgbClr val="404152"/>
      </a:dk2>
      <a:lt2>
        <a:srgbClr val="E7E6E6"/>
      </a:lt2>
      <a:accent1>
        <a:srgbClr val="08CF96"/>
      </a:accent1>
      <a:accent2>
        <a:srgbClr val="FDEF54"/>
      </a:accent2>
      <a:accent3>
        <a:srgbClr val="3598FE"/>
      </a:accent3>
      <a:accent4>
        <a:srgbClr val="EF3C77"/>
      </a:accent4>
      <a:accent5>
        <a:srgbClr val="FF9933"/>
      </a:accent5>
      <a:accent6>
        <a:srgbClr val="08CF96"/>
      </a:accent6>
      <a:hlink>
        <a:srgbClr val="08CF96"/>
      </a:hlink>
      <a:folHlink>
        <a:srgbClr val="08CF9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DARK PRO">
      <a:dk1>
        <a:srgbClr val="25252B"/>
      </a:dk1>
      <a:lt1>
        <a:sysClr val="window" lastClr="FFFFFF"/>
      </a:lt1>
      <a:dk2>
        <a:srgbClr val="404152"/>
      </a:dk2>
      <a:lt2>
        <a:srgbClr val="E7E6E6"/>
      </a:lt2>
      <a:accent1>
        <a:srgbClr val="08CF96"/>
      </a:accent1>
      <a:accent2>
        <a:srgbClr val="FDEF54"/>
      </a:accent2>
      <a:accent3>
        <a:srgbClr val="3598FE"/>
      </a:accent3>
      <a:accent4>
        <a:srgbClr val="EF3C77"/>
      </a:accent4>
      <a:accent5>
        <a:srgbClr val="FF9933"/>
      </a:accent5>
      <a:accent6>
        <a:srgbClr val="08CF96"/>
      </a:accent6>
      <a:hlink>
        <a:srgbClr val="08CF96"/>
      </a:hlink>
      <a:folHlink>
        <a:srgbClr val="08CF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77301</TotalTime>
  <Words>1313</Words>
  <Application>Microsoft Office PowerPoint</Application>
  <PresentationFormat>Grand écran</PresentationFormat>
  <Paragraphs>266</Paragraphs>
  <Slides>18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Garamond</vt:lpstr>
      <vt:lpstr>Open Sans</vt:lpstr>
      <vt:lpstr>SHOWEET-DARK PRO</vt:lpstr>
      <vt:lpstr>Showeet theme</vt:lpstr>
      <vt:lpstr>showeet</vt:lpstr>
      <vt:lpstr>Discrimination en situation de recrutement et taille de l’organisation, pour un usage raisonné des représentations sociales en communication organisationnelle.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 PRO - PowerPoint Template</dc:title>
  <dc:creator>showeet.com</dc:creator>
  <dc:description>© Copyright Showeet.com</dc:description>
  <cp:lastModifiedBy>Daniel Pélissier</cp:lastModifiedBy>
  <cp:revision>177</cp:revision>
  <dcterms:created xsi:type="dcterms:W3CDTF">2011-05-09T14:18:21Z</dcterms:created>
  <dcterms:modified xsi:type="dcterms:W3CDTF">2019-03-26T10:24:41Z</dcterms:modified>
  <cp:category>Templates</cp:category>
</cp:coreProperties>
</file>